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1" r:id="rId2"/>
  </p:sldMasterIdLst>
  <p:notesMasterIdLst>
    <p:notesMasterId r:id="rId18"/>
  </p:notesMasterIdLst>
  <p:handoutMasterIdLst>
    <p:handoutMasterId r:id="rId19"/>
  </p:handoutMasterIdLst>
  <p:sldIdLst>
    <p:sldId id="256" r:id="rId3"/>
    <p:sldId id="378" r:id="rId4"/>
    <p:sldId id="807" r:id="rId5"/>
    <p:sldId id="819" r:id="rId6"/>
    <p:sldId id="812" r:id="rId7"/>
    <p:sldId id="815" r:id="rId8"/>
    <p:sldId id="818" r:id="rId9"/>
    <p:sldId id="809" r:id="rId10"/>
    <p:sldId id="820" r:id="rId11"/>
    <p:sldId id="816" r:id="rId12"/>
    <p:sldId id="804" r:id="rId13"/>
    <p:sldId id="817" r:id="rId14"/>
    <p:sldId id="837" r:id="rId15"/>
    <p:sldId id="806" r:id="rId16"/>
    <p:sldId id="33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5445"/>
    <a:srgbClr val="1EA3AA"/>
    <a:srgbClr val="FFB3B3"/>
    <a:srgbClr val="FF4F4F"/>
    <a:srgbClr val="4E85BC"/>
    <a:srgbClr val="CF6D7D"/>
    <a:srgbClr val="9D8323"/>
    <a:srgbClr val="1B59A4"/>
    <a:srgbClr val="A0B6D9"/>
    <a:srgbClr val="19A4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79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9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18C033-847E-439B-AF62-7A4E03AB8453}" type="doc">
      <dgm:prSet loTypeId="urn:microsoft.com/office/officeart/2005/8/layout/hProcess11" loCatId="process" qsTypeId="urn:microsoft.com/office/officeart/2005/8/quickstyle/simple1" qsCatId="simple" csTypeId="urn:microsoft.com/office/officeart/2005/8/colors/colorful1" csCatId="colorful" phldr="1"/>
      <dgm:spPr/>
    </dgm:pt>
    <dgm:pt modelId="{5D9E8CA7-44B1-41BA-B3CC-CF27F31080D3}">
      <dgm:prSet phldrT="[Text]" custT="1"/>
      <dgm:spPr/>
      <dgm:t>
        <a:bodyPr/>
        <a:lstStyle/>
        <a:p>
          <a:r>
            <a:rPr lang="en-IN"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Traditional Waterfall Model</a:t>
          </a:r>
        </a:p>
      </dgm:t>
    </dgm:pt>
    <dgm:pt modelId="{8EAFAAEA-1A2A-4DD7-8311-AEBE167B09E0}" type="parTrans" cxnId="{470C1940-070C-45F7-8CD7-9846B9519727}">
      <dgm:prSet/>
      <dgm:spPr/>
      <dgm:t>
        <a:bodyPr/>
        <a:lstStyle/>
        <a:p>
          <a:endParaRPr lang="en-IN" sz="1600">
            <a:solidFill>
              <a:schemeClr val="tx1">
                <a:lumMod val="65000"/>
                <a:lumOff val="3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895B4A2-DE55-4F0F-837F-46E001C08C89}" type="sibTrans" cxnId="{470C1940-070C-45F7-8CD7-9846B9519727}">
      <dgm:prSet/>
      <dgm:spPr/>
      <dgm:t>
        <a:bodyPr/>
        <a:lstStyle/>
        <a:p>
          <a:endParaRPr lang="en-IN" sz="1600">
            <a:solidFill>
              <a:schemeClr val="tx1">
                <a:lumMod val="65000"/>
                <a:lumOff val="3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6898C44-917C-4D09-ACA3-E6AA81F3C805}">
      <dgm:prSet phldrT="[Text]" custT="1"/>
      <dgm:spPr/>
      <dgm:t>
        <a:bodyPr/>
        <a:lstStyle/>
        <a:p>
          <a:r>
            <a:rPr lang="en-IN"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Agile Methodology Model</a:t>
          </a:r>
        </a:p>
      </dgm:t>
    </dgm:pt>
    <dgm:pt modelId="{5787D17D-2B88-434B-B8F3-AC2E3308EE51}" type="parTrans" cxnId="{21054C0A-B18E-4F0B-BD4E-AB54A327FD28}">
      <dgm:prSet/>
      <dgm:spPr/>
      <dgm:t>
        <a:bodyPr/>
        <a:lstStyle/>
        <a:p>
          <a:endParaRPr lang="en-IN" sz="1600">
            <a:solidFill>
              <a:schemeClr val="tx1">
                <a:lumMod val="65000"/>
                <a:lumOff val="3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2985EE0-646F-4962-B032-F10C7D0F025F}" type="sibTrans" cxnId="{21054C0A-B18E-4F0B-BD4E-AB54A327FD28}">
      <dgm:prSet/>
      <dgm:spPr/>
      <dgm:t>
        <a:bodyPr/>
        <a:lstStyle/>
        <a:p>
          <a:endParaRPr lang="en-IN" sz="1600">
            <a:solidFill>
              <a:schemeClr val="tx1">
                <a:lumMod val="65000"/>
                <a:lumOff val="3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B3F9DC-A306-43EA-9C20-2B924D6CE2E7}">
      <dgm:prSet phldrT="[Text]" custT="1"/>
      <dgm:spPr/>
      <dgm:t>
        <a:bodyPr/>
        <a:lstStyle/>
        <a:p>
          <a:r>
            <a:rPr lang="en-IN"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DevOps Approach</a:t>
          </a:r>
        </a:p>
      </dgm:t>
    </dgm:pt>
    <dgm:pt modelId="{A080E478-5B7F-4DF3-B4A1-A0334D3D96A1}" type="parTrans" cxnId="{B7F0F7B0-B6D9-43CA-8654-1B2E7B7FB36D}">
      <dgm:prSet/>
      <dgm:spPr/>
      <dgm:t>
        <a:bodyPr/>
        <a:lstStyle/>
        <a:p>
          <a:endParaRPr lang="en-IN" sz="1600">
            <a:solidFill>
              <a:schemeClr val="tx1">
                <a:lumMod val="65000"/>
                <a:lumOff val="3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91728C2-CB0D-475A-9073-B78F4B907492}" type="sibTrans" cxnId="{B7F0F7B0-B6D9-43CA-8654-1B2E7B7FB36D}">
      <dgm:prSet/>
      <dgm:spPr/>
      <dgm:t>
        <a:bodyPr/>
        <a:lstStyle/>
        <a:p>
          <a:endParaRPr lang="en-IN" sz="1600">
            <a:solidFill>
              <a:schemeClr val="tx1">
                <a:lumMod val="65000"/>
                <a:lumOff val="3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65C3324-B973-4118-B32E-EE8A776EB9D4}">
      <dgm:prSet phldrT="[Text]" custT="1"/>
      <dgm:spPr/>
      <dgm:t>
        <a:bodyPr/>
        <a:lstStyle/>
        <a:p>
          <a:r>
            <a:rPr lang="en-IN"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Emerging Field: DataOps</a:t>
          </a:r>
        </a:p>
      </dgm:t>
    </dgm:pt>
    <dgm:pt modelId="{97C7689D-A3BF-47BF-9045-34066F45F91E}" type="parTrans" cxnId="{56CF1324-D0F6-4E22-B698-905FB56D0670}">
      <dgm:prSet/>
      <dgm:spPr/>
      <dgm:t>
        <a:bodyPr/>
        <a:lstStyle/>
        <a:p>
          <a:endParaRPr lang="en-IN" sz="1600">
            <a:solidFill>
              <a:schemeClr val="tx1">
                <a:lumMod val="65000"/>
                <a:lumOff val="3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C5085E3-A611-4B30-97FB-5192DC07ADEE}" type="sibTrans" cxnId="{56CF1324-D0F6-4E22-B698-905FB56D0670}">
      <dgm:prSet/>
      <dgm:spPr/>
      <dgm:t>
        <a:bodyPr/>
        <a:lstStyle/>
        <a:p>
          <a:endParaRPr lang="en-IN" sz="1600">
            <a:solidFill>
              <a:schemeClr val="tx1">
                <a:lumMod val="65000"/>
                <a:lumOff val="3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B778113-F541-4E89-92DF-16296EC05B79}" type="pres">
      <dgm:prSet presAssocID="{7318C033-847E-439B-AF62-7A4E03AB8453}" presName="Name0" presStyleCnt="0">
        <dgm:presLayoutVars>
          <dgm:dir/>
          <dgm:resizeHandles val="exact"/>
        </dgm:presLayoutVars>
      </dgm:prSet>
      <dgm:spPr/>
    </dgm:pt>
    <dgm:pt modelId="{1D8D9A39-DD2A-4D8F-A6EC-3F1F4FF60DD1}" type="pres">
      <dgm:prSet presAssocID="{7318C033-847E-439B-AF62-7A4E03AB8453}" presName="arrow" presStyleLbl="bgShp" presStyleIdx="0" presStyleCnt="1"/>
      <dgm:spPr/>
    </dgm:pt>
    <dgm:pt modelId="{637BCE17-29ED-483C-A51C-5F5CC8ABE6AD}" type="pres">
      <dgm:prSet presAssocID="{7318C033-847E-439B-AF62-7A4E03AB8453}" presName="points" presStyleCnt="0"/>
      <dgm:spPr/>
    </dgm:pt>
    <dgm:pt modelId="{6069FA87-C8C2-4FDF-A7B9-00C0291A8D1D}" type="pres">
      <dgm:prSet presAssocID="{5D9E8CA7-44B1-41BA-B3CC-CF27F31080D3}" presName="compositeA" presStyleCnt="0"/>
      <dgm:spPr/>
    </dgm:pt>
    <dgm:pt modelId="{555382E1-C2E5-4BEE-AFD8-10D65B21251F}" type="pres">
      <dgm:prSet presAssocID="{5D9E8CA7-44B1-41BA-B3CC-CF27F31080D3}" presName="textA" presStyleLbl="revTx" presStyleIdx="0" presStyleCnt="4">
        <dgm:presLayoutVars>
          <dgm:bulletEnabled val="1"/>
        </dgm:presLayoutVars>
      </dgm:prSet>
      <dgm:spPr/>
    </dgm:pt>
    <dgm:pt modelId="{F2778A47-3CE8-4114-8009-FF68612A8075}" type="pres">
      <dgm:prSet presAssocID="{5D9E8CA7-44B1-41BA-B3CC-CF27F31080D3}" presName="circleA" presStyleLbl="node1" presStyleIdx="0" presStyleCnt="4"/>
      <dgm:spPr/>
    </dgm:pt>
    <dgm:pt modelId="{ED748315-E3C6-43BA-8C25-D5CBA35B74BE}" type="pres">
      <dgm:prSet presAssocID="{5D9E8CA7-44B1-41BA-B3CC-CF27F31080D3}" presName="spaceA" presStyleCnt="0"/>
      <dgm:spPr/>
    </dgm:pt>
    <dgm:pt modelId="{7D88920F-CD42-4FA9-A54C-11288DDEC172}" type="pres">
      <dgm:prSet presAssocID="{8895B4A2-DE55-4F0F-837F-46E001C08C89}" presName="space" presStyleCnt="0"/>
      <dgm:spPr/>
    </dgm:pt>
    <dgm:pt modelId="{93523A73-4B3B-488A-A3E0-D63D27BDD66B}" type="pres">
      <dgm:prSet presAssocID="{36898C44-917C-4D09-ACA3-E6AA81F3C805}" presName="compositeB" presStyleCnt="0"/>
      <dgm:spPr/>
    </dgm:pt>
    <dgm:pt modelId="{7BA641CD-4058-4A0D-A569-3C961F65F482}" type="pres">
      <dgm:prSet presAssocID="{36898C44-917C-4D09-ACA3-E6AA81F3C805}" presName="textB" presStyleLbl="revTx" presStyleIdx="1" presStyleCnt="4">
        <dgm:presLayoutVars>
          <dgm:bulletEnabled val="1"/>
        </dgm:presLayoutVars>
      </dgm:prSet>
      <dgm:spPr/>
    </dgm:pt>
    <dgm:pt modelId="{3BED676A-BCBF-44F7-A33B-38884EDA7C2B}" type="pres">
      <dgm:prSet presAssocID="{36898C44-917C-4D09-ACA3-E6AA81F3C805}" presName="circleB" presStyleLbl="node1" presStyleIdx="1" presStyleCnt="4"/>
      <dgm:spPr>
        <a:solidFill>
          <a:schemeClr val="tx2">
            <a:lumMod val="75000"/>
          </a:schemeClr>
        </a:solidFill>
      </dgm:spPr>
    </dgm:pt>
    <dgm:pt modelId="{9ADD6A6E-FEAD-46AD-9BE0-8819791EAFAC}" type="pres">
      <dgm:prSet presAssocID="{36898C44-917C-4D09-ACA3-E6AA81F3C805}" presName="spaceB" presStyleCnt="0"/>
      <dgm:spPr/>
    </dgm:pt>
    <dgm:pt modelId="{D2916CC2-93B0-45B9-ADD5-47272D3BAC57}" type="pres">
      <dgm:prSet presAssocID="{32985EE0-646F-4962-B032-F10C7D0F025F}" presName="space" presStyleCnt="0"/>
      <dgm:spPr/>
    </dgm:pt>
    <dgm:pt modelId="{5928A762-174F-4E6E-BD72-17ED520D2197}" type="pres">
      <dgm:prSet presAssocID="{E9B3F9DC-A306-43EA-9C20-2B924D6CE2E7}" presName="compositeA" presStyleCnt="0"/>
      <dgm:spPr/>
    </dgm:pt>
    <dgm:pt modelId="{0184D096-6280-442A-8748-B0C4E1E7CF6F}" type="pres">
      <dgm:prSet presAssocID="{E9B3F9DC-A306-43EA-9C20-2B924D6CE2E7}" presName="textA" presStyleLbl="revTx" presStyleIdx="2" presStyleCnt="4">
        <dgm:presLayoutVars>
          <dgm:bulletEnabled val="1"/>
        </dgm:presLayoutVars>
      </dgm:prSet>
      <dgm:spPr/>
    </dgm:pt>
    <dgm:pt modelId="{FCFF1070-74FE-4810-9A7D-9D0BDD0B5C11}" type="pres">
      <dgm:prSet presAssocID="{E9B3F9DC-A306-43EA-9C20-2B924D6CE2E7}" presName="circleA" presStyleLbl="node1" presStyleIdx="2" presStyleCnt="4"/>
      <dgm:spPr/>
    </dgm:pt>
    <dgm:pt modelId="{3F4BB4D2-6FE2-45A2-A479-27650C979FE2}" type="pres">
      <dgm:prSet presAssocID="{E9B3F9DC-A306-43EA-9C20-2B924D6CE2E7}" presName="spaceA" presStyleCnt="0"/>
      <dgm:spPr/>
    </dgm:pt>
    <dgm:pt modelId="{9993D672-1B11-493B-8F5F-C8C6B2D1FF2B}" type="pres">
      <dgm:prSet presAssocID="{091728C2-CB0D-475A-9073-B78F4B907492}" presName="space" presStyleCnt="0"/>
      <dgm:spPr/>
    </dgm:pt>
    <dgm:pt modelId="{569CCCEB-47C5-497E-88BD-B6B4A48089CD}" type="pres">
      <dgm:prSet presAssocID="{D65C3324-B973-4118-B32E-EE8A776EB9D4}" presName="compositeB" presStyleCnt="0"/>
      <dgm:spPr/>
    </dgm:pt>
    <dgm:pt modelId="{58905545-CC44-4B70-9C16-72A6A1FB9107}" type="pres">
      <dgm:prSet presAssocID="{D65C3324-B973-4118-B32E-EE8A776EB9D4}" presName="textB" presStyleLbl="revTx" presStyleIdx="3" presStyleCnt="4">
        <dgm:presLayoutVars>
          <dgm:bulletEnabled val="1"/>
        </dgm:presLayoutVars>
      </dgm:prSet>
      <dgm:spPr/>
    </dgm:pt>
    <dgm:pt modelId="{4AA15931-CDBE-49B5-9465-C97C99B244E3}" type="pres">
      <dgm:prSet presAssocID="{D65C3324-B973-4118-B32E-EE8A776EB9D4}" presName="circleB" presStyleLbl="node1" presStyleIdx="3" presStyleCnt="4"/>
      <dgm:spPr/>
    </dgm:pt>
    <dgm:pt modelId="{08480984-116E-4372-B93C-8FDB6313A63B}" type="pres">
      <dgm:prSet presAssocID="{D65C3324-B973-4118-B32E-EE8A776EB9D4}" presName="spaceB" presStyleCnt="0"/>
      <dgm:spPr/>
    </dgm:pt>
  </dgm:ptLst>
  <dgm:cxnLst>
    <dgm:cxn modelId="{21054C0A-B18E-4F0B-BD4E-AB54A327FD28}" srcId="{7318C033-847E-439B-AF62-7A4E03AB8453}" destId="{36898C44-917C-4D09-ACA3-E6AA81F3C805}" srcOrd="1" destOrd="0" parTransId="{5787D17D-2B88-434B-B8F3-AC2E3308EE51}" sibTransId="{32985EE0-646F-4962-B032-F10C7D0F025F}"/>
    <dgm:cxn modelId="{7AEE2C1A-45E1-427E-A523-1F31F5BCB378}" type="presOf" srcId="{5D9E8CA7-44B1-41BA-B3CC-CF27F31080D3}" destId="{555382E1-C2E5-4BEE-AFD8-10D65B21251F}" srcOrd="0" destOrd="0" presId="urn:microsoft.com/office/officeart/2005/8/layout/hProcess11"/>
    <dgm:cxn modelId="{56CF1324-D0F6-4E22-B698-905FB56D0670}" srcId="{7318C033-847E-439B-AF62-7A4E03AB8453}" destId="{D65C3324-B973-4118-B32E-EE8A776EB9D4}" srcOrd="3" destOrd="0" parTransId="{97C7689D-A3BF-47BF-9045-34066F45F91E}" sibTransId="{EC5085E3-A611-4B30-97FB-5192DC07ADEE}"/>
    <dgm:cxn modelId="{A8B7F22E-D8AF-435B-8CEA-021C97A80C6B}" type="presOf" srcId="{7318C033-847E-439B-AF62-7A4E03AB8453}" destId="{0B778113-F541-4E89-92DF-16296EC05B79}" srcOrd="0" destOrd="0" presId="urn:microsoft.com/office/officeart/2005/8/layout/hProcess11"/>
    <dgm:cxn modelId="{470C1940-070C-45F7-8CD7-9846B9519727}" srcId="{7318C033-847E-439B-AF62-7A4E03AB8453}" destId="{5D9E8CA7-44B1-41BA-B3CC-CF27F31080D3}" srcOrd="0" destOrd="0" parTransId="{8EAFAAEA-1A2A-4DD7-8311-AEBE167B09E0}" sibTransId="{8895B4A2-DE55-4F0F-837F-46E001C08C89}"/>
    <dgm:cxn modelId="{AEA64394-487D-478A-803C-264FEE98B121}" type="presOf" srcId="{D65C3324-B973-4118-B32E-EE8A776EB9D4}" destId="{58905545-CC44-4B70-9C16-72A6A1FB9107}" srcOrd="0" destOrd="0" presId="urn:microsoft.com/office/officeart/2005/8/layout/hProcess11"/>
    <dgm:cxn modelId="{B7F0F7B0-B6D9-43CA-8654-1B2E7B7FB36D}" srcId="{7318C033-847E-439B-AF62-7A4E03AB8453}" destId="{E9B3F9DC-A306-43EA-9C20-2B924D6CE2E7}" srcOrd="2" destOrd="0" parTransId="{A080E478-5B7F-4DF3-B4A1-A0334D3D96A1}" sibTransId="{091728C2-CB0D-475A-9073-B78F4B907492}"/>
    <dgm:cxn modelId="{5CEA87C2-25F9-4F17-927A-202A97FF8ED1}" type="presOf" srcId="{E9B3F9DC-A306-43EA-9C20-2B924D6CE2E7}" destId="{0184D096-6280-442A-8748-B0C4E1E7CF6F}" srcOrd="0" destOrd="0" presId="urn:microsoft.com/office/officeart/2005/8/layout/hProcess11"/>
    <dgm:cxn modelId="{459A47F5-EC43-4332-AA3B-C586F6EAFE80}" type="presOf" srcId="{36898C44-917C-4D09-ACA3-E6AA81F3C805}" destId="{7BA641CD-4058-4A0D-A569-3C961F65F482}" srcOrd="0" destOrd="0" presId="urn:microsoft.com/office/officeart/2005/8/layout/hProcess11"/>
    <dgm:cxn modelId="{04BAA006-373A-498C-9437-4B7DBEC756EF}" type="presParOf" srcId="{0B778113-F541-4E89-92DF-16296EC05B79}" destId="{1D8D9A39-DD2A-4D8F-A6EC-3F1F4FF60DD1}" srcOrd="0" destOrd="0" presId="urn:microsoft.com/office/officeart/2005/8/layout/hProcess11"/>
    <dgm:cxn modelId="{66736EF8-F690-4AD8-9E0B-F65E47EED0D0}" type="presParOf" srcId="{0B778113-F541-4E89-92DF-16296EC05B79}" destId="{637BCE17-29ED-483C-A51C-5F5CC8ABE6AD}" srcOrd="1" destOrd="0" presId="urn:microsoft.com/office/officeart/2005/8/layout/hProcess11"/>
    <dgm:cxn modelId="{C218A859-E48B-4407-AD18-CE7FBD4146CD}" type="presParOf" srcId="{637BCE17-29ED-483C-A51C-5F5CC8ABE6AD}" destId="{6069FA87-C8C2-4FDF-A7B9-00C0291A8D1D}" srcOrd="0" destOrd="0" presId="urn:microsoft.com/office/officeart/2005/8/layout/hProcess11"/>
    <dgm:cxn modelId="{37891BC9-F385-40A5-90B4-5CF18AC642E0}" type="presParOf" srcId="{6069FA87-C8C2-4FDF-A7B9-00C0291A8D1D}" destId="{555382E1-C2E5-4BEE-AFD8-10D65B21251F}" srcOrd="0" destOrd="0" presId="urn:microsoft.com/office/officeart/2005/8/layout/hProcess11"/>
    <dgm:cxn modelId="{BACC51DD-96AC-43C0-878C-B133BF25244B}" type="presParOf" srcId="{6069FA87-C8C2-4FDF-A7B9-00C0291A8D1D}" destId="{F2778A47-3CE8-4114-8009-FF68612A8075}" srcOrd="1" destOrd="0" presId="urn:microsoft.com/office/officeart/2005/8/layout/hProcess11"/>
    <dgm:cxn modelId="{04F00681-5009-4703-AE4A-ED90EBA3D959}" type="presParOf" srcId="{6069FA87-C8C2-4FDF-A7B9-00C0291A8D1D}" destId="{ED748315-E3C6-43BA-8C25-D5CBA35B74BE}" srcOrd="2" destOrd="0" presId="urn:microsoft.com/office/officeart/2005/8/layout/hProcess11"/>
    <dgm:cxn modelId="{A666287E-F5DD-4632-98ED-C0F663401BFB}" type="presParOf" srcId="{637BCE17-29ED-483C-A51C-5F5CC8ABE6AD}" destId="{7D88920F-CD42-4FA9-A54C-11288DDEC172}" srcOrd="1" destOrd="0" presId="urn:microsoft.com/office/officeart/2005/8/layout/hProcess11"/>
    <dgm:cxn modelId="{6442429B-6822-41B6-8A8C-2B4C24F95425}" type="presParOf" srcId="{637BCE17-29ED-483C-A51C-5F5CC8ABE6AD}" destId="{93523A73-4B3B-488A-A3E0-D63D27BDD66B}" srcOrd="2" destOrd="0" presId="urn:microsoft.com/office/officeart/2005/8/layout/hProcess11"/>
    <dgm:cxn modelId="{5BEE004E-0593-4DDB-AD64-106184D2C0AE}" type="presParOf" srcId="{93523A73-4B3B-488A-A3E0-D63D27BDD66B}" destId="{7BA641CD-4058-4A0D-A569-3C961F65F482}" srcOrd="0" destOrd="0" presId="urn:microsoft.com/office/officeart/2005/8/layout/hProcess11"/>
    <dgm:cxn modelId="{456D72D8-849A-4D36-8FB5-0AEF92F50443}" type="presParOf" srcId="{93523A73-4B3B-488A-A3E0-D63D27BDD66B}" destId="{3BED676A-BCBF-44F7-A33B-38884EDA7C2B}" srcOrd="1" destOrd="0" presId="urn:microsoft.com/office/officeart/2005/8/layout/hProcess11"/>
    <dgm:cxn modelId="{2D188D5B-36DE-41E1-82EF-E4C7868E9FE8}" type="presParOf" srcId="{93523A73-4B3B-488A-A3E0-D63D27BDD66B}" destId="{9ADD6A6E-FEAD-46AD-9BE0-8819791EAFAC}" srcOrd="2" destOrd="0" presId="urn:microsoft.com/office/officeart/2005/8/layout/hProcess11"/>
    <dgm:cxn modelId="{6D49A4B3-3423-4CB5-B84C-7B06E63BFD57}" type="presParOf" srcId="{637BCE17-29ED-483C-A51C-5F5CC8ABE6AD}" destId="{D2916CC2-93B0-45B9-ADD5-47272D3BAC57}" srcOrd="3" destOrd="0" presId="urn:microsoft.com/office/officeart/2005/8/layout/hProcess11"/>
    <dgm:cxn modelId="{A7FE162C-C615-426E-980A-DA75FC588DC9}" type="presParOf" srcId="{637BCE17-29ED-483C-A51C-5F5CC8ABE6AD}" destId="{5928A762-174F-4E6E-BD72-17ED520D2197}" srcOrd="4" destOrd="0" presId="urn:microsoft.com/office/officeart/2005/8/layout/hProcess11"/>
    <dgm:cxn modelId="{FC6F66FE-5D7C-4614-9ECE-8BACADB945B0}" type="presParOf" srcId="{5928A762-174F-4E6E-BD72-17ED520D2197}" destId="{0184D096-6280-442A-8748-B0C4E1E7CF6F}" srcOrd="0" destOrd="0" presId="urn:microsoft.com/office/officeart/2005/8/layout/hProcess11"/>
    <dgm:cxn modelId="{9E964E92-A85E-47D7-AB66-626F77F9FB2F}" type="presParOf" srcId="{5928A762-174F-4E6E-BD72-17ED520D2197}" destId="{FCFF1070-74FE-4810-9A7D-9D0BDD0B5C11}" srcOrd="1" destOrd="0" presId="urn:microsoft.com/office/officeart/2005/8/layout/hProcess11"/>
    <dgm:cxn modelId="{478F052E-37DE-4875-A0B5-197E3026B8CD}" type="presParOf" srcId="{5928A762-174F-4E6E-BD72-17ED520D2197}" destId="{3F4BB4D2-6FE2-45A2-A479-27650C979FE2}" srcOrd="2" destOrd="0" presId="urn:microsoft.com/office/officeart/2005/8/layout/hProcess11"/>
    <dgm:cxn modelId="{75B9FDDD-4A2A-4C00-A374-C6D200F119A4}" type="presParOf" srcId="{637BCE17-29ED-483C-A51C-5F5CC8ABE6AD}" destId="{9993D672-1B11-493B-8F5F-C8C6B2D1FF2B}" srcOrd="5" destOrd="0" presId="urn:microsoft.com/office/officeart/2005/8/layout/hProcess11"/>
    <dgm:cxn modelId="{B9830F30-8EFC-4651-A4C7-3D5A14185882}" type="presParOf" srcId="{637BCE17-29ED-483C-A51C-5F5CC8ABE6AD}" destId="{569CCCEB-47C5-497E-88BD-B6B4A48089CD}" srcOrd="6" destOrd="0" presId="urn:microsoft.com/office/officeart/2005/8/layout/hProcess11"/>
    <dgm:cxn modelId="{DD161DE5-B36C-43C0-A851-423E551FDA4D}" type="presParOf" srcId="{569CCCEB-47C5-497E-88BD-B6B4A48089CD}" destId="{58905545-CC44-4B70-9C16-72A6A1FB9107}" srcOrd="0" destOrd="0" presId="urn:microsoft.com/office/officeart/2005/8/layout/hProcess11"/>
    <dgm:cxn modelId="{2982282E-F585-495F-9E48-EB063E3F754E}" type="presParOf" srcId="{569CCCEB-47C5-497E-88BD-B6B4A48089CD}" destId="{4AA15931-CDBE-49B5-9465-C97C99B244E3}" srcOrd="1" destOrd="0" presId="urn:microsoft.com/office/officeart/2005/8/layout/hProcess11"/>
    <dgm:cxn modelId="{A9359285-5FD4-4C99-8A50-37C76B990EDB}" type="presParOf" srcId="{569CCCEB-47C5-497E-88BD-B6B4A48089CD}" destId="{08480984-116E-4372-B93C-8FDB6313A63B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3C6C4B-FEAF-4218-8B7C-075F465D3B1A}" type="doc">
      <dgm:prSet loTypeId="urn:microsoft.com/office/officeart/2005/8/layout/funnel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4806461C-A29C-4E15-8ADE-385D0F0DB355}">
      <dgm:prSet phldrT="[Text]" custT="1"/>
      <dgm:spPr/>
      <dgm:t>
        <a:bodyPr/>
        <a:lstStyle/>
        <a:p>
          <a:r>
            <a:rPr lang="en-IN" sz="1200" dirty="0"/>
            <a:t>Maths, Statistics</a:t>
          </a:r>
        </a:p>
      </dgm:t>
    </dgm:pt>
    <dgm:pt modelId="{ACEB3967-3B8E-4107-923B-5400763D61F0}" type="parTrans" cxnId="{EB031E0F-D206-47B7-8621-9A0DF953F7E8}">
      <dgm:prSet/>
      <dgm:spPr/>
      <dgm:t>
        <a:bodyPr/>
        <a:lstStyle/>
        <a:p>
          <a:endParaRPr lang="en-IN"/>
        </a:p>
      </dgm:t>
    </dgm:pt>
    <dgm:pt modelId="{2F95A285-8593-44B2-8519-B6C742C1BC12}" type="sibTrans" cxnId="{EB031E0F-D206-47B7-8621-9A0DF953F7E8}">
      <dgm:prSet/>
      <dgm:spPr/>
      <dgm:t>
        <a:bodyPr/>
        <a:lstStyle/>
        <a:p>
          <a:endParaRPr lang="en-IN"/>
        </a:p>
      </dgm:t>
    </dgm:pt>
    <dgm:pt modelId="{FBFE7407-8432-443B-BBC2-1732C98A9F95}">
      <dgm:prSet phldrT="[Text]" custT="1"/>
      <dgm:spPr/>
      <dgm:t>
        <a:bodyPr/>
        <a:lstStyle/>
        <a:p>
          <a:r>
            <a:rPr lang="en-IN" sz="1200" dirty="0"/>
            <a:t>Programming</a:t>
          </a:r>
          <a:endParaRPr lang="en-IN" sz="900" dirty="0"/>
        </a:p>
      </dgm:t>
    </dgm:pt>
    <dgm:pt modelId="{7D38BE0D-7588-4402-8747-C3EDD20E54C9}" type="parTrans" cxnId="{AF1CCE22-82D8-4789-AEEE-18CA96A2647C}">
      <dgm:prSet/>
      <dgm:spPr/>
      <dgm:t>
        <a:bodyPr/>
        <a:lstStyle/>
        <a:p>
          <a:endParaRPr lang="en-IN"/>
        </a:p>
      </dgm:t>
    </dgm:pt>
    <dgm:pt modelId="{67A5EB52-53FC-4C30-AB48-A360C79C25F3}" type="sibTrans" cxnId="{AF1CCE22-82D8-4789-AEEE-18CA96A2647C}">
      <dgm:prSet/>
      <dgm:spPr/>
      <dgm:t>
        <a:bodyPr/>
        <a:lstStyle/>
        <a:p>
          <a:endParaRPr lang="en-IN"/>
        </a:p>
      </dgm:t>
    </dgm:pt>
    <dgm:pt modelId="{ECE1ADD9-8C74-4500-9E40-23CD61A14161}">
      <dgm:prSet phldrT="[Text]"/>
      <dgm:spPr/>
      <dgm:t>
        <a:bodyPr/>
        <a:lstStyle/>
        <a:p>
          <a:r>
            <a:rPr lang="en-IN" dirty="0"/>
            <a:t>Business Domain</a:t>
          </a:r>
        </a:p>
      </dgm:t>
    </dgm:pt>
    <dgm:pt modelId="{27E4B998-1497-4276-B029-DBE5B1A48C62}" type="parTrans" cxnId="{62F802F8-AEE3-458B-9BD9-24ADB83F8FD4}">
      <dgm:prSet/>
      <dgm:spPr/>
      <dgm:t>
        <a:bodyPr/>
        <a:lstStyle/>
        <a:p>
          <a:endParaRPr lang="en-IN"/>
        </a:p>
      </dgm:t>
    </dgm:pt>
    <dgm:pt modelId="{D3CF5434-BD87-4107-904A-EC51409A695E}" type="sibTrans" cxnId="{62F802F8-AEE3-458B-9BD9-24ADB83F8FD4}">
      <dgm:prSet/>
      <dgm:spPr/>
      <dgm:t>
        <a:bodyPr/>
        <a:lstStyle/>
        <a:p>
          <a:endParaRPr lang="en-IN"/>
        </a:p>
      </dgm:t>
    </dgm:pt>
    <dgm:pt modelId="{97B7EEF5-7C5A-4F9E-A46D-D4D6E58775CC}">
      <dgm:prSet phldrT="[Text]" custT="1"/>
      <dgm:spPr/>
      <dgm:t>
        <a:bodyPr/>
        <a:lstStyle/>
        <a:p>
          <a:r>
            <a:rPr lang="en-IN" sz="1600" dirty="0">
              <a:latin typeface="Arial" panose="020B0604020202020204" pitchFamily="34" charset="0"/>
              <a:cs typeface="Arial" panose="020B0604020202020204" pitchFamily="34" charset="0"/>
            </a:rPr>
            <a:t>Data Science</a:t>
          </a:r>
        </a:p>
      </dgm:t>
    </dgm:pt>
    <dgm:pt modelId="{BD1BBC0B-51E1-48D5-A3D7-9A4690B53AC7}" type="sibTrans" cxnId="{F45CC2A1-78BA-4EB0-997E-5C9D6A092E0D}">
      <dgm:prSet/>
      <dgm:spPr/>
      <dgm:t>
        <a:bodyPr/>
        <a:lstStyle/>
        <a:p>
          <a:endParaRPr lang="en-IN"/>
        </a:p>
      </dgm:t>
    </dgm:pt>
    <dgm:pt modelId="{565CC68B-0C55-4C41-A3B1-34B0B5C1BED3}" type="parTrans" cxnId="{F45CC2A1-78BA-4EB0-997E-5C9D6A092E0D}">
      <dgm:prSet/>
      <dgm:spPr/>
      <dgm:t>
        <a:bodyPr/>
        <a:lstStyle/>
        <a:p>
          <a:endParaRPr lang="en-IN"/>
        </a:p>
      </dgm:t>
    </dgm:pt>
    <dgm:pt modelId="{57FDF61F-B4DA-4DD7-873B-722F60CE3FEF}" type="pres">
      <dgm:prSet presAssocID="{263C6C4B-FEAF-4218-8B7C-075F465D3B1A}" presName="Name0" presStyleCnt="0">
        <dgm:presLayoutVars>
          <dgm:chMax val="4"/>
          <dgm:resizeHandles val="exact"/>
        </dgm:presLayoutVars>
      </dgm:prSet>
      <dgm:spPr/>
    </dgm:pt>
    <dgm:pt modelId="{ADC6DB16-7210-4F4D-84CD-3A4611EDD2D6}" type="pres">
      <dgm:prSet presAssocID="{263C6C4B-FEAF-4218-8B7C-075F465D3B1A}" presName="ellipse" presStyleLbl="trBgShp" presStyleIdx="0" presStyleCnt="1"/>
      <dgm:spPr/>
    </dgm:pt>
    <dgm:pt modelId="{3D44A37F-FABD-4449-A615-2884949F3EDE}" type="pres">
      <dgm:prSet presAssocID="{263C6C4B-FEAF-4218-8B7C-075F465D3B1A}" presName="arrow1" presStyleLbl="fgShp" presStyleIdx="0" presStyleCnt="1"/>
      <dgm:spPr/>
    </dgm:pt>
    <dgm:pt modelId="{A5424037-7D26-4A86-96AC-C6D32C8E7BCD}" type="pres">
      <dgm:prSet presAssocID="{263C6C4B-FEAF-4218-8B7C-075F465D3B1A}" presName="rectangle" presStyleLbl="revTx" presStyleIdx="0" presStyleCnt="1">
        <dgm:presLayoutVars>
          <dgm:bulletEnabled val="1"/>
        </dgm:presLayoutVars>
      </dgm:prSet>
      <dgm:spPr/>
    </dgm:pt>
    <dgm:pt modelId="{71BA5B70-B27D-4F5D-9CE4-F5218C5EAC70}" type="pres">
      <dgm:prSet presAssocID="{FBFE7407-8432-443B-BBC2-1732C98A9F95}" presName="item1" presStyleLbl="node1" presStyleIdx="0" presStyleCnt="3">
        <dgm:presLayoutVars>
          <dgm:bulletEnabled val="1"/>
        </dgm:presLayoutVars>
      </dgm:prSet>
      <dgm:spPr/>
    </dgm:pt>
    <dgm:pt modelId="{A6D1BB44-482E-4846-AFAC-02326715BB71}" type="pres">
      <dgm:prSet presAssocID="{ECE1ADD9-8C74-4500-9E40-23CD61A14161}" presName="item2" presStyleLbl="node1" presStyleIdx="1" presStyleCnt="3">
        <dgm:presLayoutVars>
          <dgm:bulletEnabled val="1"/>
        </dgm:presLayoutVars>
      </dgm:prSet>
      <dgm:spPr/>
    </dgm:pt>
    <dgm:pt modelId="{714F5C07-3765-4418-A96B-56E299D9CD74}" type="pres">
      <dgm:prSet presAssocID="{97B7EEF5-7C5A-4F9E-A46D-D4D6E58775CC}" presName="item3" presStyleLbl="node1" presStyleIdx="2" presStyleCnt="3">
        <dgm:presLayoutVars>
          <dgm:bulletEnabled val="1"/>
        </dgm:presLayoutVars>
      </dgm:prSet>
      <dgm:spPr/>
    </dgm:pt>
    <dgm:pt modelId="{529ECD60-91BF-4C14-951B-BA4B82051357}" type="pres">
      <dgm:prSet presAssocID="{263C6C4B-FEAF-4218-8B7C-075F465D3B1A}" presName="funnel" presStyleLbl="trAlignAcc1" presStyleIdx="0" presStyleCnt="1"/>
      <dgm:spPr/>
    </dgm:pt>
  </dgm:ptLst>
  <dgm:cxnLst>
    <dgm:cxn modelId="{EB031E0F-D206-47B7-8621-9A0DF953F7E8}" srcId="{263C6C4B-FEAF-4218-8B7C-075F465D3B1A}" destId="{4806461C-A29C-4E15-8ADE-385D0F0DB355}" srcOrd="0" destOrd="0" parTransId="{ACEB3967-3B8E-4107-923B-5400763D61F0}" sibTransId="{2F95A285-8593-44B2-8519-B6C742C1BC12}"/>
    <dgm:cxn modelId="{AF1CCE22-82D8-4789-AEEE-18CA96A2647C}" srcId="{263C6C4B-FEAF-4218-8B7C-075F465D3B1A}" destId="{FBFE7407-8432-443B-BBC2-1732C98A9F95}" srcOrd="1" destOrd="0" parTransId="{7D38BE0D-7588-4402-8747-C3EDD20E54C9}" sibTransId="{67A5EB52-53FC-4C30-AB48-A360C79C25F3}"/>
    <dgm:cxn modelId="{F45CC2A1-78BA-4EB0-997E-5C9D6A092E0D}" srcId="{263C6C4B-FEAF-4218-8B7C-075F465D3B1A}" destId="{97B7EEF5-7C5A-4F9E-A46D-D4D6E58775CC}" srcOrd="3" destOrd="0" parTransId="{565CC68B-0C55-4C41-A3B1-34B0B5C1BED3}" sibTransId="{BD1BBC0B-51E1-48D5-A3D7-9A4690B53AC7}"/>
    <dgm:cxn modelId="{1BE7E3A4-C5BC-4B4A-B0DB-7D4407396A75}" type="presOf" srcId="{ECE1ADD9-8C74-4500-9E40-23CD61A14161}" destId="{71BA5B70-B27D-4F5D-9CE4-F5218C5EAC70}" srcOrd="0" destOrd="0" presId="urn:microsoft.com/office/officeart/2005/8/layout/funnel1"/>
    <dgm:cxn modelId="{7E2077A9-3AE7-4B2D-959C-A129DC1691C5}" type="presOf" srcId="{97B7EEF5-7C5A-4F9E-A46D-D4D6E58775CC}" destId="{A5424037-7D26-4A86-96AC-C6D32C8E7BCD}" srcOrd="0" destOrd="0" presId="urn:microsoft.com/office/officeart/2005/8/layout/funnel1"/>
    <dgm:cxn modelId="{57F6ACBD-589B-4C17-812D-71C93FD122F8}" type="presOf" srcId="{263C6C4B-FEAF-4218-8B7C-075F465D3B1A}" destId="{57FDF61F-B4DA-4DD7-873B-722F60CE3FEF}" srcOrd="0" destOrd="0" presId="urn:microsoft.com/office/officeart/2005/8/layout/funnel1"/>
    <dgm:cxn modelId="{E54E1AE8-E410-4A55-902F-A3DD0B378B58}" type="presOf" srcId="{FBFE7407-8432-443B-BBC2-1732C98A9F95}" destId="{A6D1BB44-482E-4846-AFAC-02326715BB71}" srcOrd="0" destOrd="0" presId="urn:microsoft.com/office/officeart/2005/8/layout/funnel1"/>
    <dgm:cxn modelId="{62F802F8-AEE3-458B-9BD9-24ADB83F8FD4}" srcId="{263C6C4B-FEAF-4218-8B7C-075F465D3B1A}" destId="{ECE1ADD9-8C74-4500-9E40-23CD61A14161}" srcOrd="2" destOrd="0" parTransId="{27E4B998-1497-4276-B029-DBE5B1A48C62}" sibTransId="{D3CF5434-BD87-4107-904A-EC51409A695E}"/>
    <dgm:cxn modelId="{2C1DC4FE-1DAC-4052-B88E-38F1AFB0A0BA}" type="presOf" srcId="{4806461C-A29C-4E15-8ADE-385D0F0DB355}" destId="{714F5C07-3765-4418-A96B-56E299D9CD74}" srcOrd="0" destOrd="0" presId="urn:microsoft.com/office/officeart/2005/8/layout/funnel1"/>
    <dgm:cxn modelId="{0D4C3D31-4F10-4E69-BF56-820A3CFB5857}" type="presParOf" srcId="{57FDF61F-B4DA-4DD7-873B-722F60CE3FEF}" destId="{ADC6DB16-7210-4F4D-84CD-3A4611EDD2D6}" srcOrd="0" destOrd="0" presId="urn:microsoft.com/office/officeart/2005/8/layout/funnel1"/>
    <dgm:cxn modelId="{C1AFCC5B-4B75-4EBA-A81B-AB7157B13228}" type="presParOf" srcId="{57FDF61F-B4DA-4DD7-873B-722F60CE3FEF}" destId="{3D44A37F-FABD-4449-A615-2884949F3EDE}" srcOrd="1" destOrd="0" presId="urn:microsoft.com/office/officeart/2005/8/layout/funnel1"/>
    <dgm:cxn modelId="{705498E2-201E-4729-8F79-081BCFED7DAF}" type="presParOf" srcId="{57FDF61F-B4DA-4DD7-873B-722F60CE3FEF}" destId="{A5424037-7D26-4A86-96AC-C6D32C8E7BCD}" srcOrd="2" destOrd="0" presId="urn:microsoft.com/office/officeart/2005/8/layout/funnel1"/>
    <dgm:cxn modelId="{441AB458-7E26-4702-96F3-C1CEA12746A3}" type="presParOf" srcId="{57FDF61F-B4DA-4DD7-873B-722F60CE3FEF}" destId="{71BA5B70-B27D-4F5D-9CE4-F5218C5EAC70}" srcOrd="3" destOrd="0" presId="urn:microsoft.com/office/officeart/2005/8/layout/funnel1"/>
    <dgm:cxn modelId="{995C1ED8-A5E3-4E12-AEF1-F63208C124C3}" type="presParOf" srcId="{57FDF61F-B4DA-4DD7-873B-722F60CE3FEF}" destId="{A6D1BB44-482E-4846-AFAC-02326715BB71}" srcOrd="4" destOrd="0" presId="urn:microsoft.com/office/officeart/2005/8/layout/funnel1"/>
    <dgm:cxn modelId="{D6C3B391-9CED-470C-9D5F-00E12FFE8604}" type="presParOf" srcId="{57FDF61F-B4DA-4DD7-873B-722F60CE3FEF}" destId="{714F5C07-3765-4418-A96B-56E299D9CD74}" srcOrd="5" destOrd="0" presId="urn:microsoft.com/office/officeart/2005/8/layout/funnel1"/>
    <dgm:cxn modelId="{1DA69568-B482-43ED-AFE0-403933D1684E}" type="presParOf" srcId="{57FDF61F-B4DA-4DD7-873B-722F60CE3FEF}" destId="{529ECD60-91BF-4C14-951B-BA4B8205135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0A2F3B6-74DF-4424-B2E8-3972F25DD186}" type="doc">
      <dgm:prSet loTypeId="urn:microsoft.com/office/officeart/2009/layout/CircleArrow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E46BE9CB-CAFC-4FAA-81DE-6B3DD4E2D18E}">
      <dgm:prSet phldrT="[Text]" custT="1"/>
      <dgm:spPr/>
      <dgm:t>
        <a:bodyPr/>
        <a:lstStyle/>
        <a:p>
          <a:r>
            <a:rPr lang="en-IN" sz="1000" dirty="0">
              <a:latin typeface="Arial" panose="020B0604020202020204" pitchFamily="34" charset="0"/>
              <a:cs typeface="Arial" panose="020B0604020202020204" pitchFamily="34" charset="0"/>
            </a:rPr>
            <a:t>Data Engineers</a:t>
          </a:r>
        </a:p>
      </dgm:t>
    </dgm:pt>
    <dgm:pt modelId="{B8BAF2AC-CC26-4887-BE8B-F86032710F41}" type="parTrans" cxnId="{6F66CA0B-E27C-4F91-BB9E-18DA0FCEFDEF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4D6F8B8-00FC-48E6-85EE-3F44E21C1E73}" type="sibTrans" cxnId="{6F66CA0B-E27C-4F91-BB9E-18DA0FCEFDEF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ECE86EC-943D-451D-852D-A487035049C1}">
      <dgm:prSet phldrT="[Text]" custT="1"/>
      <dgm:spPr/>
      <dgm:t>
        <a:bodyPr/>
        <a:lstStyle/>
        <a:p>
          <a:r>
            <a:rPr lang="en-IN" sz="1000" dirty="0">
              <a:latin typeface="Arial" panose="020B0604020202020204" pitchFamily="34" charset="0"/>
              <a:cs typeface="Arial" panose="020B0604020202020204" pitchFamily="34" charset="0"/>
            </a:rPr>
            <a:t>Data Scientists</a:t>
          </a:r>
        </a:p>
      </dgm:t>
    </dgm:pt>
    <dgm:pt modelId="{A4B5A97B-86AF-48A4-A163-46DFF4FB506F}" type="parTrans" cxnId="{59297FC8-4106-47D1-8BE4-EF3291F497F1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E6C3430-A947-4418-8BCD-A45BEC24AD05}" type="sibTrans" cxnId="{59297FC8-4106-47D1-8BE4-EF3291F497F1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186DE19-755C-46CB-B360-5B4F06EA9D20}">
      <dgm:prSet phldrT="[Text]" custT="1"/>
      <dgm:spPr/>
      <dgm:t>
        <a:bodyPr/>
        <a:lstStyle/>
        <a:p>
          <a:r>
            <a:rPr lang="en-IN" sz="1000" dirty="0">
              <a:latin typeface="Arial" panose="020B0604020202020204" pitchFamily="34" charset="0"/>
              <a:cs typeface="Arial" panose="020B0604020202020204" pitchFamily="34" charset="0"/>
            </a:rPr>
            <a:t>Developers &amp; Architects</a:t>
          </a:r>
        </a:p>
      </dgm:t>
    </dgm:pt>
    <dgm:pt modelId="{89D7CB40-E358-4EED-9353-E8809DCF8F74}" type="parTrans" cxnId="{55A4702A-1C61-4922-807B-D8CFF34F9A45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2219CA9-E2F3-4D9D-AA75-061FC68C1EF9}" type="sibTrans" cxnId="{55A4702A-1C61-4922-807B-D8CFF34F9A45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5D1602F-80AB-467B-8ACD-EB11B6A2D2CA}">
      <dgm:prSet phldrT="[Text]" custT="1"/>
      <dgm:spPr/>
      <dgm:t>
        <a:bodyPr/>
        <a:lstStyle/>
        <a:p>
          <a:r>
            <a:rPr lang="en-IN" sz="1000" dirty="0">
              <a:latin typeface="Arial" panose="020B0604020202020204" pitchFamily="34" charset="0"/>
              <a:cs typeface="Arial" panose="020B0604020202020204" pitchFamily="34" charset="0"/>
            </a:rPr>
            <a:t>Operations</a:t>
          </a:r>
        </a:p>
      </dgm:t>
    </dgm:pt>
    <dgm:pt modelId="{42F73501-51B5-4629-9CD7-7CE5577D1BCF}" type="parTrans" cxnId="{CD317469-B6C5-4411-934D-9AED9DF5ACE0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7DD190-051F-48DB-B30E-11A8F4ACD4EA}" type="sibTrans" cxnId="{CD317469-B6C5-4411-934D-9AED9DF5ACE0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31086CD-3ABB-409E-9370-5B9C7EDC6C53}">
      <dgm:prSet phldrT="[Text]" custT="1"/>
      <dgm:spPr/>
      <dgm:t>
        <a:bodyPr/>
        <a:lstStyle/>
        <a:p>
          <a:r>
            <a:rPr lang="en-IN" sz="1000" dirty="0">
              <a:latin typeface="Arial" panose="020B0604020202020204" pitchFamily="34" charset="0"/>
              <a:cs typeface="Arial" panose="020B0604020202020204" pitchFamily="34" charset="0"/>
            </a:rPr>
            <a:t>Security</a:t>
          </a:r>
        </a:p>
      </dgm:t>
    </dgm:pt>
    <dgm:pt modelId="{85A2FD52-215C-408D-9E6F-905180CC723C}" type="parTrans" cxnId="{1CB8F027-E19F-449B-AAB8-D25C3A7D795B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B3A9A7C-306A-443E-BB6C-8181316A7150}" type="sibTrans" cxnId="{1CB8F027-E19F-449B-AAB8-D25C3A7D795B}">
      <dgm:prSet/>
      <dgm:spPr/>
      <dgm:t>
        <a:bodyPr/>
        <a:lstStyle/>
        <a:p>
          <a:endParaRPr lang="en-IN" sz="20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266FDE2-1F43-4A32-9328-4CAA032CFBE5}" type="pres">
      <dgm:prSet presAssocID="{50A2F3B6-74DF-4424-B2E8-3972F25DD18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1B04D252-0A92-47AF-B5B1-6881C6969F6D}" type="pres">
      <dgm:prSet presAssocID="{E46BE9CB-CAFC-4FAA-81DE-6B3DD4E2D18E}" presName="Accent1" presStyleCnt="0"/>
      <dgm:spPr/>
    </dgm:pt>
    <dgm:pt modelId="{93617868-9FF0-4E25-BD54-BBB4821CBF11}" type="pres">
      <dgm:prSet presAssocID="{E46BE9CB-CAFC-4FAA-81DE-6B3DD4E2D18E}" presName="Accent" presStyleLbl="node1" presStyleIdx="0" presStyleCnt="5"/>
      <dgm:spPr/>
    </dgm:pt>
    <dgm:pt modelId="{4FA6BF57-E2D7-4324-A115-93DC822AB6D5}" type="pres">
      <dgm:prSet presAssocID="{E46BE9CB-CAFC-4FAA-81DE-6B3DD4E2D18E}" presName="Parent1" presStyleLbl="revTx" presStyleIdx="0" presStyleCnt="5">
        <dgm:presLayoutVars>
          <dgm:chMax val="1"/>
          <dgm:chPref val="1"/>
          <dgm:bulletEnabled val="1"/>
        </dgm:presLayoutVars>
      </dgm:prSet>
      <dgm:spPr/>
    </dgm:pt>
    <dgm:pt modelId="{94DC877E-A261-40F8-BA21-3B00B0E85B92}" type="pres">
      <dgm:prSet presAssocID="{4ECE86EC-943D-451D-852D-A487035049C1}" presName="Accent2" presStyleCnt="0"/>
      <dgm:spPr/>
    </dgm:pt>
    <dgm:pt modelId="{2ACBACFC-9C72-4592-B3B6-08099180D128}" type="pres">
      <dgm:prSet presAssocID="{4ECE86EC-943D-451D-852D-A487035049C1}" presName="Accent" presStyleLbl="node1" presStyleIdx="1" presStyleCnt="5"/>
      <dgm:spPr/>
    </dgm:pt>
    <dgm:pt modelId="{2256876F-A226-47B0-B0FB-6D620F5A5370}" type="pres">
      <dgm:prSet presAssocID="{4ECE86EC-943D-451D-852D-A487035049C1}" presName="Parent2" presStyleLbl="revTx" presStyleIdx="1" presStyleCnt="5">
        <dgm:presLayoutVars>
          <dgm:chMax val="1"/>
          <dgm:chPref val="1"/>
          <dgm:bulletEnabled val="1"/>
        </dgm:presLayoutVars>
      </dgm:prSet>
      <dgm:spPr/>
    </dgm:pt>
    <dgm:pt modelId="{7C88F998-099E-4434-BBA0-E3C636FC0F54}" type="pres">
      <dgm:prSet presAssocID="{0186DE19-755C-46CB-B360-5B4F06EA9D20}" presName="Accent3" presStyleCnt="0"/>
      <dgm:spPr/>
    </dgm:pt>
    <dgm:pt modelId="{C58B49C4-A4C1-4975-9ECC-1DBC53EEF923}" type="pres">
      <dgm:prSet presAssocID="{0186DE19-755C-46CB-B360-5B4F06EA9D20}" presName="Accent" presStyleLbl="node1" presStyleIdx="2" presStyleCnt="5"/>
      <dgm:spPr/>
    </dgm:pt>
    <dgm:pt modelId="{8B649E98-F3D2-43ED-9E58-C698867B5A42}" type="pres">
      <dgm:prSet presAssocID="{0186DE19-755C-46CB-B360-5B4F06EA9D20}" presName="Parent3" presStyleLbl="revTx" presStyleIdx="2" presStyleCnt="5">
        <dgm:presLayoutVars>
          <dgm:chMax val="1"/>
          <dgm:chPref val="1"/>
          <dgm:bulletEnabled val="1"/>
        </dgm:presLayoutVars>
      </dgm:prSet>
      <dgm:spPr/>
    </dgm:pt>
    <dgm:pt modelId="{BAFB7806-DC80-4492-B619-47DF69FDE0EF}" type="pres">
      <dgm:prSet presAssocID="{45D1602F-80AB-467B-8ACD-EB11B6A2D2CA}" presName="Accent4" presStyleCnt="0"/>
      <dgm:spPr/>
    </dgm:pt>
    <dgm:pt modelId="{22F9228E-F4A5-43E7-9CD9-72DD7FC6EAFF}" type="pres">
      <dgm:prSet presAssocID="{45D1602F-80AB-467B-8ACD-EB11B6A2D2CA}" presName="Accent" presStyleLbl="node1" presStyleIdx="3" presStyleCnt="5"/>
      <dgm:spPr/>
    </dgm:pt>
    <dgm:pt modelId="{38FFAE53-AD84-4E29-B204-BAED11D881AB}" type="pres">
      <dgm:prSet presAssocID="{45D1602F-80AB-467B-8ACD-EB11B6A2D2CA}" presName="Parent4" presStyleLbl="revTx" presStyleIdx="3" presStyleCnt="5">
        <dgm:presLayoutVars>
          <dgm:chMax val="1"/>
          <dgm:chPref val="1"/>
          <dgm:bulletEnabled val="1"/>
        </dgm:presLayoutVars>
      </dgm:prSet>
      <dgm:spPr/>
    </dgm:pt>
    <dgm:pt modelId="{3D41C980-8FEF-4AF9-986C-3991F7404003}" type="pres">
      <dgm:prSet presAssocID="{D31086CD-3ABB-409E-9370-5B9C7EDC6C53}" presName="Accent5" presStyleCnt="0"/>
      <dgm:spPr/>
    </dgm:pt>
    <dgm:pt modelId="{205DA5E4-BB93-4F65-B1A5-6A74C4084E0C}" type="pres">
      <dgm:prSet presAssocID="{D31086CD-3ABB-409E-9370-5B9C7EDC6C53}" presName="Accent" presStyleLbl="node1" presStyleIdx="4" presStyleCnt="5"/>
      <dgm:spPr/>
    </dgm:pt>
    <dgm:pt modelId="{EE1F4EB6-B4E6-4087-BA69-2A3EF4C86B06}" type="pres">
      <dgm:prSet presAssocID="{D31086CD-3ABB-409E-9370-5B9C7EDC6C53}" presName="Parent5" presStyleLbl="revTx" presStyleIdx="4" presStyleCnt="5">
        <dgm:presLayoutVars>
          <dgm:chMax val="1"/>
          <dgm:chPref val="1"/>
          <dgm:bulletEnabled val="1"/>
        </dgm:presLayoutVars>
      </dgm:prSet>
      <dgm:spPr/>
    </dgm:pt>
  </dgm:ptLst>
  <dgm:cxnLst>
    <dgm:cxn modelId="{6F66CA0B-E27C-4F91-BB9E-18DA0FCEFDEF}" srcId="{50A2F3B6-74DF-4424-B2E8-3972F25DD186}" destId="{E46BE9CB-CAFC-4FAA-81DE-6B3DD4E2D18E}" srcOrd="0" destOrd="0" parTransId="{B8BAF2AC-CC26-4887-BE8B-F86032710F41}" sibTransId="{A4D6F8B8-00FC-48E6-85EE-3F44E21C1E73}"/>
    <dgm:cxn modelId="{1CB8F027-E19F-449B-AAB8-D25C3A7D795B}" srcId="{50A2F3B6-74DF-4424-B2E8-3972F25DD186}" destId="{D31086CD-3ABB-409E-9370-5B9C7EDC6C53}" srcOrd="4" destOrd="0" parTransId="{85A2FD52-215C-408D-9E6F-905180CC723C}" sibTransId="{8B3A9A7C-306A-443E-BB6C-8181316A7150}"/>
    <dgm:cxn modelId="{55A4702A-1C61-4922-807B-D8CFF34F9A45}" srcId="{50A2F3B6-74DF-4424-B2E8-3972F25DD186}" destId="{0186DE19-755C-46CB-B360-5B4F06EA9D20}" srcOrd="2" destOrd="0" parTransId="{89D7CB40-E358-4EED-9353-E8809DCF8F74}" sibTransId="{F2219CA9-E2F3-4D9D-AA75-061FC68C1EF9}"/>
    <dgm:cxn modelId="{21099532-F021-4CA0-8D6A-90C739C67A24}" type="presOf" srcId="{4ECE86EC-943D-451D-852D-A487035049C1}" destId="{2256876F-A226-47B0-B0FB-6D620F5A5370}" srcOrd="0" destOrd="0" presId="urn:microsoft.com/office/officeart/2009/layout/CircleArrowProcess"/>
    <dgm:cxn modelId="{EDB05049-90D5-4B20-8CE5-D818E20A406D}" type="presOf" srcId="{45D1602F-80AB-467B-8ACD-EB11B6A2D2CA}" destId="{38FFAE53-AD84-4E29-B204-BAED11D881AB}" srcOrd="0" destOrd="0" presId="urn:microsoft.com/office/officeart/2009/layout/CircleArrowProcess"/>
    <dgm:cxn modelId="{CD317469-B6C5-4411-934D-9AED9DF5ACE0}" srcId="{50A2F3B6-74DF-4424-B2E8-3972F25DD186}" destId="{45D1602F-80AB-467B-8ACD-EB11B6A2D2CA}" srcOrd="3" destOrd="0" parTransId="{42F73501-51B5-4629-9CD7-7CE5577D1BCF}" sibTransId="{AA7DD190-051F-48DB-B30E-11A8F4ACD4EA}"/>
    <dgm:cxn modelId="{E19CD67A-381A-47DF-9BAB-57130801FECF}" type="presOf" srcId="{50A2F3B6-74DF-4424-B2E8-3972F25DD186}" destId="{1266FDE2-1F43-4A32-9328-4CAA032CFBE5}" srcOrd="0" destOrd="0" presId="urn:microsoft.com/office/officeart/2009/layout/CircleArrowProcess"/>
    <dgm:cxn modelId="{834DABBF-7BB3-4CD9-934C-AB406E1D7646}" type="presOf" srcId="{E46BE9CB-CAFC-4FAA-81DE-6B3DD4E2D18E}" destId="{4FA6BF57-E2D7-4324-A115-93DC822AB6D5}" srcOrd="0" destOrd="0" presId="urn:microsoft.com/office/officeart/2009/layout/CircleArrowProcess"/>
    <dgm:cxn modelId="{59297FC8-4106-47D1-8BE4-EF3291F497F1}" srcId="{50A2F3B6-74DF-4424-B2E8-3972F25DD186}" destId="{4ECE86EC-943D-451D-852D-A487035049C1}" srcOrd="1" destOrd="0" parTransId="{A4B5A97B-86AF-48A4-A163-46DFF4FB506F}" sibTransId="{FE6C3430-A947-4418-8BCD-A45BEC24AD05}"/>
    <dgm:cxn modelId="{EEC82FD7-65BA-40E7-B050-EB614C13057F}" type="presOf" srcId="{D31086CD-3ABB-409E-9370-5B9C7EDC6C53}" destId="{EE1F4EB6-B4E6-4087-BA69-2A3EF4C86B06}" srcOrd="0" destOrd="0" presId="urn:microsoft.com/office/officeart/2009/layout/CircleArrowProcess"/>
    <dgm:cxn modelId="{E52B05F3-332C-4300-A9DE-9B97F2C2373E}" type="presOf" srcId="{0186DE19-755C-46CB-B360-5B4F06EA9D20}" destId="{8B649E98-F3D2-43ED-9E58-C698867B5A42}" srcOrd="0" destOrd="0" presId="urn:microsoft.com/office/officeart/2009/layout/CircleArrowProcess"/>
    <dgm:cxn modelId="{50781621-6F8E-4779-9660-527D65B33CDE}" type="presParOf" srcId="{1266FDE2-1F43-4A32-9328-4CAA032CFBE5}" destId="{1B04D252-0A92-47AF-B5B1-6881C6969F6D}" srcOrd="0" destOrd="0" presId="urn:microsoft.com/office/officeart/2009/layout/CircleArrowProcess"/>
    <dgm:cxn modelId="{9F727025-AF5F-48EC-BFFA-D021D65171F3}" type="presParOf" srcId="{1B04D252-0A92-47AF-B5B1-6881C6969F6D}" destId="{93617868-9FF0-4E25-BD54-BBB4821CBF11}" srcOrd="0" destOrd="0" presId="urn:microsoft.com/office/officeart/2009/layout/CircleArrowProcess"/>
    <dgm:cxn modelId="{7D19924A-9D33-470B-8462-CC05770D2123}" type="presParOf" srcId="{1266FDE2-1F43-4A32-9328-4CAA032CFBE5}" destId="{4FA6BF57-E2D7-4324-A115-93DC822AB6D5}" srcOrd="1" destOrd="0" presId="urn:microsoft.com/office/officeart/2009/layout/CircleArrowProcess"/>
    <dgm:cxn modelId="{BFD62CFF-FD84-491F-8695-8BCBAD33427F}" type="presParOf" srcId="{1266FDE2-1F43-4A32-9328-4CAA032CFBE5}" destId="{94DC877E-A261-40F8-BA21-3B00B0E85B92}" srcOrd="2" destOrd="0" presId="urn:microsoft.com/office/officeart/2009/layout/CircleArrowProcess"/>
    <dgm:cxn modelId="{D24947FB-3735-4BAA-B9A0-66C9F2299512}" type="presParOf" srcId="{94DC877E-A261-40F8-BA21-3B00B0E85B92}" destId="{2ACBACFC-9C72-4592-B3B6-08099180D128}" srcOrd="0" destOrd="0" presId="urn:microsoft.com/office/officeart/2009/layout/CircleArrowProcess"/>
    <dgm:cxn modelId="{197C1167-5FB3-452E-BE17-B2CEF92F99E7}" type="presParOf" srcId="{1266FDE2-1F43-4A32-9328-4CAA032CFBE5}" destId="{2256876F-A226-47B0-B0FB-6D620F5A5370}" srcOrd="3" destOrd="0" presId="urn:microsoft.com/office/officeart/2009/layout/CircleArrowProcess"/>
    <dgm:cxn modelId="{9B843CDB-0754-4F42-8EF2-6E269113D5F3}" type="presParOf" srcId="{1266FDE2-1F43-4A32-9328-4CAA032CFBE5}" destId="{7C88F998-099E-4434-BBA0-E3C636FC0F54}" srcOrd="4" destOrd="0" presId="urn:microsoft.com/office/officeart/2009/layout/CircleArrowProcess"/>
    <dgm:cxn modelId="{D75461FA-18F1-473D-883A-5CCD13547953}" type="presParOf" srcId="{7C88F998-099E-4434-BBA0-E3C636FC0F54}" destId="{C58B49C4-A4C1-4975-9ECC-1DBC53EEF923}" srcOrd="0" destOrd="0" presId="urn:microsoft.com/office/officeart/2009/layout/CircleArrowProcess"/>
    <dgm:cxn modelId="{88CEA5CC-727E-4A65-9518-3C2972E2870F}" type="presParOf" srcId="{1266FDE2-1F43-4A32-9328-4CAA032CFBE5}" destId="{8B649E98-F3D2-43ED-9E58-C698867B5A42}" srcOrd="5" destOrd="0" presId="urn:microsoft.com/office/officeart/2009/layout/CircleArrowProcess"/>
    <dgm:cxn modelId="{5E3C7186-5681-4DAF-B4AB-112AFD498996}" type="presParOf" srcId="{1266FDE2-1F43-4A32-9328-4CAA032CFBE5}" destId="{BAFB7806-DC80-4492-B619-47DF69FDE0EF}" srcOrd="6" destOrd="0" presId="urn:microsoft.com/office/officeart/2009/layout/CircleArrowProcess"/>
    <dgm:cxn modelId="{A9464E78-2E19-44CB-AF9E-40E225ADF399}" type="presParOf" srcId="{BAFB7806-DC80-4492-B619-47DF69FDE0EF}" destId="{22F9228E-F4A5-43E7-9CD9-72DD7FC6EAFF}" srcOrd="0" destOrd="0" presId="urn:microsoft.com/office/officeart/2009/layout/CircleArrowProcess"/>
    <dgm:cxn modelId="{9C74112C-F087-41F7-ADD2-D87155EEDA85}" type="presParOf" srcId="{1266FDE2-1F43-4A32-9328-4CAA032CFBE5}" destId="{38FFAE53-AD84-4E29-B204-BAED11D881AB}" srcOrd="7" destOrd="0" presId="urn:microsoft.com/office/officeart/2009/layout/CircleArrowProcess"/>
    <dgm:cxn modelId="{DE947A61-9569-481E-99C4-1AB08E922407}" type="presParOf" srcId="{1266FDE2-1F43-4A32-9328-4CAA032CFBE5}" destId="{3D41C980-8FEF-4AF9-986C-3991F7404003}" srcOrd="8" destOrd="0" presId="urn:microsoft.com/office/officeart/2009/layout/CircleArrowProcess"/>
    <dgm:cxn modelId="{7B0F9637-EF44-408B-BC21-1D9332F9FAF2}" type="presParOf" srcId="{3D41C980-8FEF-4AF9-986C-3991F7404003}" destId="{205DA5E4-BB93-4F65-B1A5-6A74C4084E0C}" srcOrd="0" destOrd="0" presId="urn:microsoft.com/office/officeart/2009/layout/CircleArrowProcess"/>
    <dgm:cxn modelId="{B63928AF-B1B0-4BD2-BA48-67844E84A583}" type="presParOf" srcId="{1266FDE2-1F43-4A32-9328-4CAA032CFBE5}" destId="{EE1F4EB6-B4E6-4087-BA69-2A3EF4C86B06}" srcOrd="9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63C6C4B-FEAF-4218-8B7C-075F465D3B1A}" type="doc">
      <dgm:prSet loTypeId="urn:microsoft.com/office/officeart/2005/8/layout/funnel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4806461C-A29C-4E15-8ADE-385D0F0DB355}">
      <dgm:prSet phldrT="[Text]" custT="1"/>
      <dgm:spPr/>
      <dgm:t>
        <a:bodyPr/>
        <a:lstStyle/>
        <a:p>
          <a:r>
            <a:rPr lang="en-IN" sz="1200" dirty="0"/>
            <a:t>QA Testing</a:t>
          </a:r>
        </a:p>
      </dgm:t>
    </dgm:pt>
    <dgm:pt modelId="{ACEB3967-3B8E-4107-923B-5400763D61F0}" type="parTrans" cxnId="{EB031E0F-D206-47B7-8621-9A0DF953F7E8}">
      <dgm:prSet/>
      <dgm:spPr/>
      <dgm:t>
        <a:bodyPr/>
        <a:lstStyle/>
        <a:p>
          <a:endParaRPr lang="en-IN"/>
        </a:p>
      </dgm:t>
    </dgm:pt>
    <dgm:pt modelId="{2F95A285-8593-44B2-8519-B6C742C1BC12}" type="sibTrans" cxnId="{EB031E0F-D206-47B7-8621-9A0DF953F7E8}">
      <dgm:prSet/>
      <dgm:spPr/>
      <dgm:t>
        <a:bodyPr/>
        <a:lstStyle/>
        <a:p>
          <a:endParaRPr lang="en-IN"/>
        </a:p>
      </dgm:t>
    </dgm:pt>
    <dgm:pt modelId="{FBFE7407-8432-443B-BBC2-1732C98A9F95}">
      <dgm:prSet phldrT="[Text]" custT="1"/>
      <dgm:spPr/>
      <dgm:t>
        <a:bodyPr/>
        <a:lstStyle/>
        <a:p>
          <a:r>
            <a:rPr lang="en-IN" sz="1200" dirty="0"/>
            <a:t>IT Operations</a:t>
          </a:r>
        </a:p>
      </dgm:t>
    </dgm:pt>
    <dgm:pt modelId="{7D38BE0D-7588-4402-8747-C3EDD20E54C9}" type="parTrans" cxnId="{AF1CCE22-82D8-4789-AEEE-18CA96A2647C}">
      <dgm:prSet/>
      <dgm:spPr/>
      <dgm:t>
        <a:bodyPr/>
        <a:lstStyle/>
        <a:p>
          <a:endParaRPr lang="en-IN"/>
        </a:p>
      </dgm:t>
    </dgm:pt>
    <dgm:pt modelId="{67A5EB52-53FC-4C30-AB48-A360C79C25F3}" type="sibTrans" cxnId="{AF1CCE22-82D8-4789-AEEE-18CA96A2647C}">
      <dgm:prSet/>
      <dgm:spPr/>
      <dgm:t>
        <a:bodyPr/>
        <a:lstStyle/>
        <a:p>
          <a:endParaRPr lang="en-IN"/>
        </a:p>
      </dgm:t>
    </dgm:pt>
    <dgm:pt modelId="{ECE1ADD9-8C74-4500-9E40-23CD61A14161}">
      <dgm:prSet phldrT="[Text]"/>
      <dgm:spPr/>
      <dgm:t>
        <a:bodyPr/>
        <a:lstStyle/>
        <a:p>
          <a:r>
            <a:rPr lang="en-IN" dirty="0"/>
            <a:t>Agile Software Dev</a:t>
          </a:r>
        </a:p>
      </dgm:t>
    </dgm:pt>
    <dgm:pt modelId="{27E4B998-1497-4276-B029-DBE5B1A48C62}" type="parTrans" cxnId="{62F802F8-AEE3-458B-9BD9-24ADB83F8FD4}">
      <dgm:prSet/>
      <dgm:spPr/>
      <dgm:t>
        <a:bodyPr/>
        <a:lstStyle/>
        <a:p>
          <a:endParaRPr lang="en-IN"/>
        </a:p>
      </dgm:t>
    </dgm:pt>
    <dgm:pt modelId="{D3CF5434-BD87-4107-904A-EC51409A695E}" type="sibTrans" cxnId="{62F802F8-AEE3-458B-9BD9-24ADB83F8FD4}">
      <dgm:prSet/>
      <dgm:spPr/>
      <dgm:t>
        <a:bodyPr/>
        <a:lstStyle/>
        <a:p>
          <a:endParaRPr lang="en-IN"/>
        </a:p>
      </dgm:t>
    </dgm:pt>
    <dgm:pt modelId="{97B7EEF5-7C5A-4F9E-A46D-D4D6E58775CC}">
      <dgm:prSet phldrT="[Text]" custT="1"/>
      <dgm:spPr/>
      <dgm:t>
        <a:bodyPr/>
        <a:lstStyle/>
        <a:p>
          <a:r>
            <a:rPr lang="en-IN" sz="1600" dirty="0">
              <a:latin typeface="Arial" panose="020B0604020202020204" pitchFamily="34" charset="0"/>
              <a:cs typeface="Arial" panose="020B0604020202020204" pitchFamily="34" charset="0"/>
            </a:rPr>
            <a:t>DevOps</a:t>
          </a:r>
          <a:endParaRPr lang="en-IN" sz="23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1BBC0B-51E1-48D5-A3D7-9A4690B53AC7}" type="sibTrans" cxnId="{F45CC2A1-78BA-4EB0-997E-5C9D6A092E0D}">
      <dgm:prSet/>
      <dgm:spPr/>
      <dgm:t>
        <a:bodyPr/>
        <a:lstStyle/>
        <a:p>
          <a:endParaRPr lang="en-IN"/>
        </a:p>
      </dgm:t>
    </dgm:pt>
    <dgm:pt modelId="{565CC68B-0C55-4C41-A3B1-34B0B5C1BED3}" type="parTrans" cxnId="{F45CC2A1-78BA-4EB0-997E-5C9D6A092E0D}">
      <dgm:prSet/>
      <dgm:spPr/>
      <dgm:t>
        <a:bodyPr/>
        <a:lstStyle/>
        <a:p>
          <a:endParaRPr lang="en-IN"/>
        </a:p>
      </dgm:t>
    </dgm:pt>
    <dgm:pt modelId="{57FDF61F-B4DA-4DD7-873B-722F60CE3FEF}" type="pres">
      <dgm:prSet presAssocID="{263C6C4B-FEAF-4218-8B7C-075F465D3B1A}" presName="Name0" presStyleCnt="0">
        <dgm:presLayoutVars>
          <dgm:chMax val="4"/>
          <dgm:resizeHandles val="exact"/>
        </dgm:presLayoutVars>
      </dgm:prSet>
      <dgm:spPr/>
    </dgm:pt>
    <dgm:pt modelId="{ADC6DB16-7210-4F4D-84CD-3A4611EDD2D6}" type="pres">
      <dgm:prSet presAssocID="{263C6C4B-FEAF-4218-8B7C-075F465D3B1A}" presName="ellipse" presStyleLbl="trBgShp" presStyleIdx="0" presStyleCnt="1"/>
      <dgm:spPr/>
    </dgm:pt>
    <dgm:pt modelId="{3D44A37F-FABD-4449-A615-2884949F3EDE}" type="pres">
      <dgm:prSet presAssocID="{263C6C4B-FEAF-4218-8B7C-075F465D3B1A}" presName="arrow1" presStyleLbl="fgShp" presStyleIdx="0" presStyleCnt="1"/>
      <dgm:spPr/>
    </dgm:pt>
    <dgm:pt modelId="{A5424037-7D26-4A86-96AC-C6D32C8E7BCD}" type="pres">
      <dgm:prSet presAssocID="{263C6C4B-FEAF-4218-8B7C-075F465D3B1A}" presName="rectangle" presStyleLbl="revTx" presStyleIdx="0" presStyleCnt="1">
        <dgm:presLayoutVars>
          <dgm:bulletEnabled val="1"/>
        </dgm:presLayoutVars>
      </dgm:prSet>
      <dgm:spPr/>
    </dgm:pt>
    <dgm:pt modelId="{71BA5B70-B27D-4F5D-9CE4-F5218C5EAC70}" type="pres">
      <dgm:prSet presAssocID="{FBFE7407-8432-443B-BBC2-1732C98A9F95}" presName="item1" presStyleLbl="node1" presStyleIdx="0" presStyleCnt="3">
        <dgm:presLayoutVars>
          <dgm:bulletEnabled val="1"/>
        </dgm:presLayoutVars>
      </dgm:prSet>
      <dgm:spPr/>
    </dgm:pt>
    <dgm:pt modelId="{A6D1BB44-482E-4846-AFAC-02326715BB71}" type="pres">
      <dgm:prSet presAssocID="{ECE1ADD9-8C74-4500-9E40-23CD61A14161}" presName="item2" presStyleLbl="node1" presStyleIdx="1" presStyleCnt="3">
        <dgm:presLayoutVars>
          <dgm:bulletEnabled val="1"/>
        </dgm:presLayoutVars>
      </dgm:prSet>
      <dgm:spPr/>
    </dgm:pt>
    <dgm:pt modelId="{714F5C07-3765-4418-A96B-56E299D9CD74}" type="pres">
      <dgm:prSet presAssocID="{97B7EEF5-7C5A-4F9E-A46D-D4D6E58775CC}" presName="item3" presStyleLbl="node1" presStyleIdx="2" presStyleCnt="3">
        <dgm:presLayoutVars>
          <dgm:bulletEnabled val="1"/>
        </dgm:presLayoutVars>
      </dgm:prSet>
      <dgm:spPr/>
    </dgm:pt>
    <dgm:pt modelId="{529ECD60-91BF-4C14-951B-BA4B82051357}" type="pres">
      <dgm:prSet presAssocID="{263C6C4B-FEAF-4218-8B7C-075F465D3B1A}" presName="funnel" presStyleLbl="trAlignAcc1" presStyleIdx="0" presStyleCnt="1"/>
      <dgm:spPr/>
    </dgm:pt>
  </dgm:ptLst>
  <dgm:cxnLst>
    <dgm:cxn modelId="{EB031E0F-D206-47B7-8621-9A0DF953F7E8}" srcId="{263C6C4B-FEAF-4218-8B7C-075F465D3B1A}" destId="{4806461C-A29C-4E15-8ADE-385D0F0DB355}" srcOrd="0" destOrd="0" parTransId="{ACEB3967-3B8E-4107-923B-5400763D61F0}" sibTransId="{2F95A285-8593-44B2-8519-B6C742C1BC12}"/>
    <dgm:cxn modelId="{AF1CCE22-82D8-4789-AEEE-18CA96A2647C}" srcId="{263C6C4B-FEAF-4218-8B7C-075F465D3B1A}" destId="{FBFE7407-8432-443B-BBC2-1732C98A9F95}" srcOrd="1" destOrd="0" parTransId="{7D38BE0D-7588-4402-8747-C3EDD20E54C9}" sibTransId="{67A5EB52-53FC-4C30-AB48-A360C79C25F3}"/>
    <dgm:cxn modelId="{F45CC2A1-78BA-4EB0-997E-5C9D6A092E0D}" srcId="{263C6C4B-FEAF-4218-8B7C-075F465D3B1A}" destId="{97B7EEF5-7C5A-4F9E-A46D-D4D6E58775CC}" srcOrd="3" destOrd="0" parTransId="{565CC68B-0C55-4C41-A3B1-34B0B5C1BED3}" sibTransId="{BD1BBC0B-51E1-48D5-A3D7-9A4690B53AC7}"/>
    <dgm:cxn modelId="{1BE7E3A4-C5BC-4B4A-B0DB-7D4407396A75}" type="presOf" srcId="{ECE1ADD9-8C74-4500-9E40-23CD61A14161}" destId="{71BA5B70-B27D-4F5D-9CE4-F5218C5EAC70}" srcOrd="0" destOrd="0" presId="urn:microsoft.com/office/officeart/2005/8/layout/funnel1"/>
    <dgm:cxn modelId="{7E2077A9-3AE7-4B2D-959C-A129DC1691C5}" type="presOf" srcId="{97B7EEF5-7C5A-4F9E-A46D-D4D6E58775CC}" destId="{A5424037-7D26-4A86-96AC-C6D32C8E7BCD}" srcOrd="0" destOrd="0" presId="urn:microsoft.com/office/officeart/2005/8/layout/funnel1"/>
    <dgm:cxn modelId="{57F6ACBD-589B-4C17-812D-71C93FD122F8}" type="presOf" srcId="{263C6C4B-FEAF-4218-8B7C-075F465D3B1A}" destId="{57FDF61F-B4DA-4DD7-873B-722F60CE3FEF}" srcOrd="0" destOrd="0" presId="urn:microsoft.com/office/officeart/2005/8/layout/funnel1"/>
    <dgm:cxn modelId="{E54E1AE8-E410-4A55-902F-A3DD0B378B58}" type="presOf" srcId="{FBFE7407-8432-443B-BBC2-1732C98A9F95}" destId="{A6D1BB44-482E-4846-AFAC-02326715BB71}" srcOrd="0" destOrd="0" presId="urn:microsoft.com/office/officeart/2005/8/layout/funnel1"/>
    <dgm:cxn modelId="{62F802F8-AEE3-458B-9BD9-24ADB83F8FD4}" srcId="{263C6C4B-FEAF-4218-8B7C-075F465D3B1A}" destId="{ECE1ADD9-8C74-4500-9E40-23CD61A14161}" srcOrd="2" destOrd="0" parTransId="{27E4B998-1497-4276-B029-DBE5B1A48C62}" sibTransId="{D3CF5434-BD87-4107-904A-EC51409A695E}"/>
    <dgm:cxn modelId="{2C1DC4FE-1DAC-4052-B88E-38F1AFB0A0BA}" type="presOf" srcId="{4806461C-A29C-4E15-8ADE-385D0F0DB355}" destId="{714F5C07-3765-4418-A96B-56E299D9CD74}" srcOrd="0" destOrd="0" presId="urn:microsoft.com/office/officeart/2005/8/layout/funnel1"/>
    <dgm:cxn modelId="{0D4C3D31-4F10-4E69-BF56-820A3CFB5857}" type="presParOf" srcId="{57FDF61F-B4DA-4DD7-873B-722F60CE3FEF}" destId="{ADC6DB16-7210-4F4D-84CD-3A4611EDD2D6}" srcOrd="0" destOrd="0" presId="urn:microsoft.com/office/officeart/2005/8/layout/funnel1"/>
    <dgm:cxn modelId="{C1AFCC5B-4B75-4EBA-A81B-AB7157B13228}" type="presParOf" srcId="{57FDF61F-B4DA-4DD7-873B-722F60CE3FEF}" destId="{3D44A37F-FABD-4449-A615-2884949F3EDE}" srcOrd="1" destOrd="0" presId="urn:microsoft.com/office/officeart/2005/8/layout/funnel1"/>
    <dgm:cxn modelId="{705498E2-201E-4729-8F79-081BCFED7DAF}" type="presParOf" srcId="{57FDF61F-B4DA-4DD7-873B-722F60CE3FEF}" destId="{A5424037-7D26-4A86-96AC-C6D32C8E7BCD}" srcOrd="2" destOrd="0" presId="urn:microsoft.com/office/officeart/2005/8/layout/funnel1"/>
    <dgm:cxn modelId="{441AB458-7E26-4702-96F3-C1CEA12746A3}" type="presParOf" srcId="{57FDF61F-B4DA-4DD7-873B-722F60CE3FEF}" destId="{71BA5B70-B27D-4F5D-9CE4-F5218C5EAC70}" srcOrd="3" destOrd="0" presId="urn:microsoft.com/office/officeart/2005/8/layout/funnel1"/>
    <dgm:cxn modelId="{995C1ED8-A5E3-4E12-AEF1-F63208C124C3}" type="presParOf" srcId="{57FDF61F-B4DA-4DD7-873B-722F60CE3FEF}" destId="{A6D1BB44-482E-4846-AFAC-02326715BB71}" srcOrd="4" destOrd="0" presId="urn:microsoft.com/office/officeart/2005/8/layout/funnel1"/>
    <dgm:cxn modelId="{D6C3B391-9CED-470C-9D5F-00E12FFE8604}" type="presParOf" srcId="{57FDF61F-B4DA-4DD7-873B-722F60CE3FEF}" destId="{714F5C07-3765-4418-A96B-56E299D9CD74}" srcOrd="5" destOrd="0" presId="urn:microsoft.com/office/officeart/2005/8/layout/funnel1"/>
    <dgm:cxn modelId="{1DA69568-B482-43ED-AFE0-403933D1684E}" type="presParOf" srcId="{57FDF61F-B4DA-4DD7-873B-722F60CE3FEF}" destId="{529ECD60-91BF-4C14-951B-BA4B8205135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3A140C0-826E-4A9A-8049-BD51F38933B3}" type="doc">
      <dgm:prSet loTypeId="urn:microsoft.com/office/officeart/2005/8/layout/cycle5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2330485B-D149-4B11-AAD6-A1C6A97E53DD}">
      <dgm:prSet phldrT="[Text]" custT="1"/>
      <dgm:spPr/>
      <dgm:t>
        <a:bodyPr/>
        <a:lstStyle/>
        <a:p>
          <a:r>
            <a:rPr lang="en-IN" sz="1400" dirty="0">
              <a:latin typeface="Arial" panose="020B0604020202020204" pitchFamily="34" charset="0"/>
              <a:cs typeface="Arial" panose="020B0604020202020204" pitchFamily="34" charset="0"/>
            </a:rPr>
            <a:t>Continuous Development</a:t>
          </a:r>
        </a:p>
      </dgm:t>
    </dgm:pt>
    <dgm:pt modelId="{1A838A3F-DDA9-41A5-944C-B92ED14CC240}" type="parTrans" cxnId="{D94CB855-E2F1-4DEA-86C9-2A06D1F92421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6C86A30-B3AB-4F5A-8574-EFBD52B92101}" type="sibTrans" cxnId="{D94CB855-E2F1-4DEA-86C9-2A06D1F92421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C9B4C6F-F354-4C71-9592-7055BCD3D8C8}">
      <dgm:prSet phldrT="[Text]" custT="1"/>
      <dgm:spPr/>
      <dgm:t>
        <a:bodyPr/>
        <a:lstStyle/>
        <a:p>
          <a:r>
            <a:rPr lang="en-IN" sz="1400" dirty="0">
              <a:latin typeface="Arial" panose="020B0604020202020204" pitchFamily="34" charset="0"/>
              <a:cs typeface="Arial" panose="020B0604020202020204" pitchFamily="34" charset="0"/>
            </a:rPr>
            <a:t>Continuous Integration</a:t>
          </a:r>
        </a:p>
      </dgm:t>
    </dgm:pt>
    <dgm:pt modelId="{A7EE315F-91D3-4364-807D-8755E2C02DBC}" type="parTrans" cxnId="{8053F2FA-3461-466A-8320-041E4F27C1E7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F0C91F6-9E5A-4A7F-8993-9E35F8F86443}" type="sibTrans" cxnId="{8053F2FA-3461-466A-8320-041E4F27C1E7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EECD77C-E842-471D-AFCD-F77B7788691D}">
      <dgm:prSet phldrT="[Text]" custT="1"/>
      <dgm:spPr/>
      <dgm:t>
        <a:bodyPr/>
        <a:lstStyle/>
        <a:p>
          <a:r>
            <a:rPr lang="en-IN" sz="1400" dirty="0">
              <a:latin typeface="Arial" panose="020B0604020202020204" pitchFamily="34" charset="0"/>
              <a:cs typeface="Arial" panose="020B0604020202020204" pitchFamily="34" charset="0"/>
            </a:rPr>
            <a:t>Continuous Testing</a:t>
          </a:r>
        </a:p>
      </dgm:t>
    </dgm:pt>
    <dgm:pt modelId="{B9E4DC6C-B562-468B-97A2-DA02C16544DE}" type="parTrans" cxnId="{2F3ACA23-AC21-41F3-B286-C493552BA697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4F33E7A-7E5A-410B-B19F-0AC05179FBA9}" type="sibTrans" cxnId="{2F3ACA23-AC21-41F3-B286-C493552BA697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08C87CF-BC85-445C-9E70-84D99307BC51}">
      <dgm:prSet phldrT="[Text]" custT="1"/>
      <dgm:spPr/>
      <dgm:t>
        <a:bodyPr/>
        <a:lstStyle/>
        <a:p>
          <a:r>
            <a:rPr lang="en-IN" sz="1400" dirty="0">
              <a:latin typeface="Arial" panose="020B0604020202020204" pitchFamily="34" charset="0"/>
              <a:cs typeface="Arial" panose="020B0604020202020204" pitchFamily="34" charset="0"/>
            </a:rPr>
            <a:t>Continuous Deployment</a:t>
          </a:r>
        </a:p>
      </dgm:t>
    </dgm:pt>
    <dgm:pt modelId="{295A3AF8-6F33-4F4E-9576-8C4B354B4ACA}" type="parTrans" cxnId="{602A5EEC-1FBB-40E8-BE6F-BFDE8F26E07F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F2FE314-AE6D-499A-8A4B-23BB22319730}" type="sibTrans" cxnId="{602A5EEC-1FBB-40E8-BE6F-BFDE8F26E07F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8DEDC5D-5D20-4B2F-ABD4-BA88401005F8}">
      <dgm:prSet phldrT="[Text]" custT="1"/>
      <dgm:spPr/>
      <dgm:t>
        <a:bodyPr/>
        <a:lstStyle/>
        <a:p>
          <a:r>
            <a:rPr lang="en-IN" sz="1400" dirty="0">
              <a:latin typeface="Arial" panose="020B0604020202020204" pitchFamily="34" charset="0"/>
              <a:cs typeface="Arial" panose="020B0604020202020204" pitchFamily="34" charset="0"/>
            </a:rPr>
            <a:t>Continuous Monitoring</a:t>
          </a:r>
        </a:p>
      </dgm:t>
    </dgm:pt>
    <dgm:pt modelId="{8E2E6B06-326A-4C5C-9574-1862F7CD96BC}" type="parTrans" cxnId="{3BC4E5E1-0A32-495D-B090-A0788EEFB843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FB283BC-8AF7-47D7-857B-203F2D30F96B}" type="sibTrans" cxnId="{3BC4E5E1-0A32-495D-B090-A0788EEFB843}">
      <dgm:prSet/>
      <dgm:spPr/>
      <dgm:t>
        <a:bodyPr/>
        <a:lstStyle/>
        <a:p>
          <a:endParaRPr lang="en-IN" sz="14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C7AB371-3FAF-49C7-BED9-D7003E137754}" type="pres">
      <dgm:prSet presAssocID="{13A140C0-826E-4A9A-8049-BD51F38933B3}" presName="cycle" presStyleCnt="0">
        <dgm:presLayoutVars>
          <dgm:dir/>
          <dgm:resizeHandles val="exact"/>
        </dgm:presLayoutVars>
      </dgm:prSet>
      <dgm:spPr/>
    </dgm:pt>
    <dgm:pt modelId="{508C8A11-B54B-48BD-9D5C-787E362E383D}" type="pres">
      <dgm:prSet presAssocID="{2330485B-D149-4B11-AAD6-A1C6A97E53DD}" presName="node" presStyleLbl="node1" presStyleIdx="0" presStyleCnt="5">
        <dgm:presLayoutVars>
          <dgm:bulletEnabled val="1"/>
        </dgm:presLayoutVars>
      </dgm:prSet>
      <dgm:spPr/>
    </dgm:pt>
    <dgm:pt modelId="{3F65583A-2F68-46BC-9B88-3C39800F2BF9}" type="pres">
      <dgm:prSet presAssocID="{2330485B-D149-4B11-AAD6-A1C6A97E53DD}" presName="spNode" presStyleCnt="0"/>
      <dgm:spPr/>
    </dgm:pt>
    <dgm:pt modelId="{4E05C945-2703-4166-89D2-97C33C0566FA}" type="pres">
      <dgm:prSet presAssocID="{C6C86A30-B3AB-4F5A-8574-EFBD52B92101}" presName="sibTrans" presStyleLbl="sibTrans1D1" presStyleIdx="0" presStyleCnt="5"/>
      <dgm:spPr/>
    </dgm:pt>
    <dgm:pt modelId="{67104CA9-40D7-4F9B-94DA-818B252665EC}" type="pres">
      <dgm:prSet presAssocID="{AC9B4C6F-F354-4C71-9592-7055BCD3D8C8}" presName="node" presStyleLbl="node1" presStyleIdx="1" presStyleCnt="5">
        <dgm:presLayoutVars>
          <dgm:bulletEnabled val="1"/>
        </dgm:presLayoutVars>
      </dgm:prSet>
      <dgm:spPr/>
    </dgm:pt>
    <dgm:pt modelId="{9C2329F0-9F92-4B5D-97AF-77EEFAADAD61}" type="pres">
      <dgm:prSet presAssocID="{AC9B4C6F-F354-4C71-9592-7055BCD3D8C8}" presName="spNode" presStyleCnt="0"/>
      <dgm:spPr/>
    </dgm:pt>
    <dgm:pt modelId="{286BB659-DA16-4855-B5FC-09B687232FC2}" type="pres">
      <dgm:prSet presAssocID="{5F0C91F6-9E5A-4A7F-8993-9E35F8F86443}" presName="sibTrans" presStyleLbl="sibTrans1D1" presStyleIdx="1" presStyleCnt="5"/>
      <dgm:spPr/>
    </dgm:pt>
    <dgm:pt modelId="{F8DCCA71-B20C-44E7-AA01-72F07B98CD2B}" type="pres">
      <dgm:prSet presAssocID="{9EECD77C-E842-471D-AFCD-F77B7788691D}" presName="node" presStyleLbl="node1" presStyleIdx="2" presStyleCnt="5">
        <dgm:presLayoutVars>
          <dgm:bulletEnabled val="1"/>
        </dgm:presLayoutVars>
      </dgm:prSet>
      <dgm:spPr/>
    </dgm:pt>
    <dgm:pt modelId="{74A7C818-BBBA-4192-9CB7-C4F28E8B044F}" type="pres">
      <dgm:prSet presAssocID="{9EECD77C-E842-471D-AFCD-F77B7788691D}" presName="spNode" presStyleCnt="0"/>
      <dgm:spPr/>
    </dgm:pt>
    <dgm:pt modelId="{C45A43CD-046F-4B4E-A51B-DD770E5DAD51}" type="pres">
      <dgm:prSet presAssocID="{24F33E7A-7E5A-410B-B19F-0AC05179FBA9}" presName="sibTrans" presStyleLbl="sibTrans1D1" presStyleIdx="2" presStyleCnt="5"/>
      <dgm:spPr/>
    </dgm:pt>
    <dgm:pt modelId="{C0EA3253-E4F1-45D2-AF7E-B879D39504DE}" type="pres">
      <dgm:prSet presAssocID="{208C87CF-BC85-445C-9E70-84D99307BC51}" presName="node" presStyleLbl="node1" presStyleIdx="3" presStyleCnt="5">
        <dgm:presLayoutVars>
          <dgm:bulletEnabled val="1"/>
        </dgm:presLayoutVars>
      </dgm:prSet>
      <dgm:spPr/>
    </dgm:pt>
    <dgm:pt modelId="{0E38F64F-4CE8-4B7D-BA41-7AACF6563FC5}" type="pres">
      <dgm:prSet presAssocID="{208C87CF-BC85-445C-9E70-84D99307BC51}" presName="spNode" presStyleCnt="0"/>
      <dgm:spPr/>
    </dgm:pt>
    <dgm:pt modelId="{558EF25B-DE25-4D22-8438-7AB21AE1326D}" type="pres">
      <dgm:prSet presAssocID="{3F2FE314-AE6D-499A-8A4B-23BB22319730}" presName="sibTrans" presStyleLbl="sibTrans1D1" presStyleIdx="3" presStyleCnt="5"/>
      <dgm:spPr/>
    </dgm:pt>
    <dgm:pt modelId="{5C772DC0-5988-4AED-9A80-E8B14CDA28A5}" type="pres">
      <dgm:prSet presAssocID="{78DEDC5D-5D20-4B2F-ABD4-BA88401005F8}" presName="node" presStyleLbl="node1" presStyleIdx="4" presStyleCnt="5">
        <dgm:presLayoutVars>
          <dgm:bulletEnabled val="1"/>
        </dgm:presLayoutVars>
      </dgm:prSet>
      <dgm:spPr/>
    </dgm:pt>
    <dgm:pt modelId="{E3452E2D-B6E1-4CFB-BED3-756A59BC5A82}" type="pres">
      <dgm:prSet presAssocID="{78DEDC5D-5D20-4B2F-ABD4-BA88401005F8}" presName="spNode" presStyleCnt="0"/>
      <dgm:spPr/>
    </dgm:pt>
    <dgm:pt modelId="{E24F960E-EF19-4F2B-9580-D63C7B3AD6D3}" type="pres">
      <dgm:prSet presAssocID="{2FB283BC-8AF7-47D7-857B-203F2D30F96B}" presName="sibTrans" presStyleLbl="sibTrans1D1" presStyleIdx="4" presStyleCnt="5"/>
      <dgm:spPr/>
    </dgm:pt>
  </dgm:ptLst>
  <dgm:cxnLst>
    <dgm:cxn modelId="{E25FD01A-BFC0-4C2A-BED7-B7BE510D294C}" type="presOf" srcId="{5F0C91F6-9E5A-4A7F-8993-9E35F8F86443}" destId="{286BB659-DA16-4855-B5FC-09B687232FC2}" srcOrd="0" destOrd="0" presId="urn:microsoft.com/office/officeart/2005/8/layout/cycle5"/>
    <dgm:cxn modelId="{2F3ACA23-AC21-41F3-B286-C493552BA697}" srcId="{13A140C0-826E-4A9A-8049-BD51F38933B3}" destId="{9EECD77C-E842-471D-AFCD-F77B7788691D}" srcOrd="2" destOrd="0" parTransId="{B9E4DC6C-B562-468B-97A2-DA02C16544DE}" sibTransId="{24F33E7A-7E5A-410B-B19F-0AC05179FBA9}"/>
    <dgm:cxn modelId="{B5832D66-A01A-44D7-AB77-C470347821A5}" type="presOf" srcId="{C6C86A30-B3AB-4F5A-8574-EFBD52B92101}" destId="{4E05C945-2703-4166-89D2-97C33C0566FA}" srcOrd="0" destOrd="0" presId="urn:microsoft.com/office/officeart/2005/8/layout/cycle5"/>
    <dgm:cxn modelId="{8910FC46-0E4E-47DC-8DD0-A6E0EFDC2532}" type="presOf" srcId="{2330485B-D149-4B11-AAD6-A1C6A97E53DD}" destId="{508C8A11-B54B-48BD-9D5C-787E362E383D}" srcOrd="0" destOrd="0" presId="urn:microsoft.com/office/officeart/2005/8/layout/cycle5"/>
    <dgm:cxn modelId="{2A3CB575-5810-4159-BBF5-F911E45D5C75}" type="presOf" srcId="{AC9B4C6F-F354-4C71-9592-7055BCD3D8C8}" destId="{67104CA9-40D7-4F9B-94DA-818B252665EC}" srcOrd="0" destOrd="0" presId="urn:microsoft.com/office/officeart/2005/8/layout/cycle5"/>
    <dgm:cxn modelId="{D94CB855-E2F1-4DEA-86C9-2A06D1F92421}" srcId="{13A140C0-826E-4A9A-8049-BD51F38933B3}" destId="{2330485B-D149-4B11-AAD6-A1C6A97E53DD}" srcOrd="0" destOrd="0" parTransId="{1A838A3F-DDA9-41A5-944C-B92ED14CC240}" sibTransId="{C6C86A30-B3AB-4F5A-8574-EFBD52B92101}"/>
    <dgm:cxn modelId="{9FD6A979-512D-48F4-98A4-5D1A411CA5B7}" type="presOf" srcId="{9EECD77C-E842-471D-AFCD-F77B7788691D}" destId="{F8DCCA71-B20C-44E7-AA01-72F07B98CD2B}" srcOrd="0" destOrd="0" presId="urn:microsoft.com/office/officeart/2005/8/layout/cycle5"/>
    <dgm:cxn modelId="{23A98F87-759E-4EE4-902A-45AB5C368A39}" type="presOf" srcId="{2FB283BC-8AF7-47D7-857B-203F2D30F96B}" destId="{E24F960E-EF19-4F2B-9580-D63C7B3AD6D3}" srcOrd="0" destOrd="0" presId="urn:microsoft.com/office/officeart/2005/8/layout/cycle5"/>
    <dgm:cxn modelId="{602E779E-F4AB-4FCF-9CCE-5D4521B62E65}" type="presOf" srcId="{24F33E7A-7E5A-410B-B19F-0AC05179FBA9}" destId="{C45A43CD-046F-4B4E-A51B-DD770E5DAD51}" srcOrd="0" destOrd="0" presId="urn:microsoft.com/office/officeart/2005/8/layout/cycle5"/>
    <dgm:cxn modelId="{B7A2CFB8-F8C4-4F23-8373-7758126F941D}" type="presOf" srcId="{3F2FE314-AE6D-499A-8A4B-23BB22319730}" destId="{558EF25B-DE25-4D22-8438-7AB21AE1326D}" srcOrd="0" destOrd="0" presId="urn:microsoft.com/office/officeart/2005/8/layout/cycle5"/>
    <dgm:cxn modelId="{725B69C5-9719-4DB5-8867-EF5CFC1F616A}" type="presOf" srcId="{78DEDC5D-5D20-4B2F-ABD4-BA88401005F8}" destId="{5C772DC0-5988-4AED-9A80-E8B14CDA28A5}" srcOrd="0" destOrd="0" presId="urn:microsoft.com/office/officeart/2005/8/layout/cycle5"/>
    <dgm:cxn modelId="{79E94ED0-3473-424E-A2A6-FA3E705547A5}" type="presOf" srcId="{13A140C0-826E-4A9A-8049-BD51F38933B3}" destId="{BC7AB371-3FAF-49C7-BED9-D7003E137754}" srcOrd="0" destOrd="0" presId="urn:microsoft.com/office/officeart/2005/8/layout/cycle5"/>
    <dgm:cxn modelId="{3BC4E5E1-0A32-495D-B090-A0788EEFB843}" srcId="{13A140C0-826E-4A9A-8049-BD51F38933B3}" destId="{78DEDC5D-5D20-4B2F-ABD4-BA88401005F8}" srcOrd="4" destOrd="0" parTransId="{8E2E6B06-326A-4C5C-9574-1862F7CD96BC}" sibTransId="{2FB283BC-8AF7-47D7-857B-203F2D30F96B}"/>
    <dgm:cxn modelId="{F6582AE3-5A76-462E-832F-460111A81656}" type="presOf" srcId="{208C87CF-BC85-445C-9E70-84D99307BC51}" destId="{C0EA3253-E4F1-45D2-AF7E-B879D39504DE}" srcOrd="0" destOrd="0" presId="urn:microsoft.com/office/officeart/2005/8/layout/cycle5"/>
    <dgm:cxn modelId="{602A5EEC-1FBB-40E8-BE6F-BFDE8F26E07F}" srcId="{13A140C0-826E-4A9A-8049-BD51F38933B3}" destId="{208C87CF-BC85-445C-9E70-84D99307BC51}" srcOrd="3" destOrd="0" parTransId="{295A3AF8-6F33-4F4E-9576-8C4B354B4ACA}" sibTransId="{3F2FE314-AE6D-499A-8A4B-23BB22319730}"/>
    <dgm:cxn modelId="{8053F2FA-3461-466A-8320-041E4F27C1E7}" srcId="{13A140C0-826E-4A9A-8049-BD51F38933B3}" destId="{AC9B4C6F-F354-4C71-9592-7055BCD3D8C8}" srcOrd="1" destOrd="0" parTransId="{A7EE315F-91D3-4364-807D-8755E2C02DBC}" sibTransId="{5F0C91F6-9E5A-4A7F-8993-9E35F8F86443}"/>
    <dgm:cxn modelId="{7D9FEC51-A182-428D-990C-E23126D5AA2A}" type="presParOf" srcId="{BC7AB371-3FAF-49C7-BED9-D7003E137754}" destId="{508C8A11-B54B-48BD-9D5C-787E362E383D}" srcOrd="0" destOrd="0" presId="urn:microsoft.com/office/officeart/2005/8/layout/cycle5"/>
    <dgm:cxn modelId="{337AB553-D1F2-4DB2-B2A2-739726EC369F}" type="presParOf" srcId="{BC7AB371-3FAF-49C7-BED9-D7003E137754}" destId="{3F65583A-2F68-46BC-9B88-3C39800F2BF9}" srcOrd="1" destOrd="0" presId="urn:microsoft.com/office/officeart/2005/8/layout/cycle5"/>
    <dgm:cxn modelId="{D75C3453-BE4E-4920-9D15-B36521994F75}" type="presParOf" srcId="{BC7AB371-3FAF-49C7-BED9-D7003E137754}" destId="{4E05C945-2703-4166-89D2-97C33C0566FA}" srcOrd="2" destOrd="0" presId="urn:microsoft.com/office/officeart/2005/8/layout/cycle5"/>
    <dgm:cxn modelId="{27668316-DF11-4AAC-9E37-3DF2DBE44ECB}" type="presParOf" srcId="{BC7AB371-3FAF-49C7-BED9-D7003E137754}" destId="{67104CA9-40D7-4F9B-94DA-818B252665EC}" srcOrd="3" destOrd="0" presId="urn:microsoft.com/office/officeart/2005/8/layout/cycle5"/>
    <dgm:cxn modelId="{541E0834-40B9-498D-9567-1CBB1D545629}" type="presParOf" srcId="{BC7AB371-3FAF-49C7-BED9-D7003E137754}" destId="{9C2329F0-9F92-4B5D-97AF-77EEFAADAD61}" srcOrd="4" destOrd="0" presId="urn:microsoft.com/office/officeart/2005/8/layout/cycle5"/>
    <dgm:cxn modelId="{3A1699F2-26A7-4660-B53B-124DA968F274}" type="presParOf" srcId="{BC7AB371-3FAF-49C7-BED9-D7003E137754}" destId="{286BB659-DA16-4855-B5FC-09B687232FC2}" srcOrd="5" destOrd="0" presId="urn:microsoft.com/office/officeart/2005/8/layout/cycle5"/>
    <dgm:cxn modelId="{0DF24EB4-01BB-432E-905C-D889A988DE45}" type="presParOf" srcId="{BC7AB371-3FAF-49C7-BED9-D7003E137754}" destId="{F8DCCA71-B20C-44E7-AA01-72F07B98CD2B}" srcOrd="6" destOrd="0" presId="urn:microsoft.com/office/officeart/2005/8/layout/cycle5"/>
    <dgm:cxn modelId="{9FBA6400-5611-4DBE-A572-D07CA2F4D7CC}" type="presParOf" srcId="{BC7AB371-3FAF-49C7-BED9-D7003E137754}" destId="{74A7C818-BBBA-4192-9CB7-C4F28E8B044F}" srcOrd="7" destOrd="0" presId="urn:microsoft.com/office/officeart/2005/8/layout/cycle5"/>
    <dgm:cxn modelId="{6AC1EB98-C00F-4E5F-9223-A30F1030187D}" type="presParOf" srcId="{BC7AB371-3FAF-49C7-BED9-D7003E137754}" destId="{C45A43CD-046F-4B4E-A51B-DD770E5DAD51}" srcOrd="8" destOrd="0" presId="urn:microsoft.com/office/officeart/2005/8/layout/cycle5"/>
    <dgm:cxn modelId="{D62C44A9-89BD-4E1F-85FA-11FE704623D3}" type="presParOf" srcId="{BC7AB371-3FAF-49C7-BED9-D7003E137754}" destId="{C0EA3253-E4F1-45D2-AF7E-B879D39504DE}" srcOrd="9" destOrd="0" presId="urn:microsoft.com/office/officeart/2005/8/layout/cycle5"/>
    <dgm:cxn modelId="{B8F6D83A-B89F-49CA-8C11-A3437D39A1E6}" type="presParOf" srcId="{BC7AB371-3FAF-49C7-BED9-D7003E137754}" destId="{0E38F64F-4CE8-4B7D-BA41-7AACF6563FC5}" srcOrd="10" destOrd="0" presId="urn:microsoft.com/office/officeart/2005/8/layout/cycle5"/>
    <dgm:cxn modelId="{33DCC8A7-4574-4AFF-91F8-5B7160CE2942}" type="presParOf" srcId="{BC7AB371-3FAF-49C7-BED9-D7003E137754}" destId="{558EF25B-DE25-4D22-8438-7AB21AE1326D}" srcOrd="11" destOrd="0" presId="urn:microsoft.com/office/officeart/2005/8/layout/cycle5"/>
    <dgm:cxn modelId="{4727A9E4-5740-4E03-90BC-E52B736EB538}" type="presParOf" srcId="{BC7AB371-3FAF-49C7-BED9-D7003E137754}" destId="{5C772DC0-5988-4AED-9A80-E8B14CDA28A5}" srcOrd="12" destOrd="0" presId="urn:microsoft.com/office/officeart/2005/8/layout/cycle5"/>
    <dgm:cxn modelId="{16530593-F979-48C5-8BC1-3B7458EFC282}" type="presParOf" srcId="{BC7AB371-3FAF-49C7-BED9-D7003E137754}" destId="{E3452E2D-B6E1-4CFB-BED3-756A59BC5A82}" srcOrd="13" destOrd="0" presId="urn:microsoft.com/office/officeart/2005/8/layout/cycle5"/>
    <dgm:cxn modelId="{446AB7D3-D6CF-4101-B181-94CC796444F2}" type="presParOf" srcId="{BC7AB371-3FAF-49C7-BED9-D7003E137754}" destId="{E24F960E-EF19-4F2B-9580-D63C7B3AD6D3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23E10F7-C609-45E3-B2CF-5AD6CCA9C053}" type="doc">
      <dgm:prSet loTypeId="urn:microsoft.com/office/officeart/2011/layout/Circle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08D789CB-6C15-4D9A-AE30-6E44DAFEEEE1}">
      <dgm:prSet phldrT="[Text]" custT="1"/>
      <dgm:spPr/>
      <dgm:t>
        <a:bodyPr/>
        <a:lstStyle/>
        <a:p>
          <a:r>
            <a:rPr lang="en-IN" sz="1200" dirty="0">
              <a:latin typeface="Arial" panose="020B0604020202020204" pitchFamily="34" charset="0"/>
              <a:cs typeface="Arial" panose="020B0604020202020204" pitchFamily="34" charset="0"/>
            </a:rPr>
            <a:t>Formulate Data Science Problem</a:t>
          </a:r>
        </a:p>
      </dgm:t>
    </dgm:pt>
    <dgm:pt modelId="{97D0ACFB-B7D8-414E-8EA0-0DE50D7D5134}" type="parTrans" cxnId="{401C92B3-29A0-4EDB-992D-F056EFA4BC9F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57875A0-79F9-4D11-8C18-57CA38743B99}" type="sibTrans" cxnId="{401C92B3-29A0-4EDB-992D-F056EFA4BC9F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0B66CF9-0D07-46CF-BD80-F1CE2219509B}">
      <dgm:prSet phldrT="[Text]" custT="1"/>
      <dgm:spPr/>
      <dgm:t>
        <a:bodyPr/>
        <a:lstStyle/>
        <a:p>
          <a:r>
            <a:rPr lang="en-IN" sz="1200" dirty="0">
              <a:latin typeface="Arial" panose="020B0604020202020204" pitchFamily="34" charset="0"/>
              <a:cs typeface="Arial" panose="020B0604020202020204" pitchFamily="34" charset="0"/>
            </a:rPr>
            <a:t>Data Collection</a:t>
          </a:r>
        </a:p>
      </dgm:t>
    </dgm:pt>
    <dgm:pt modelId="{4A24DE7D-1AFE-4009-87B7-160F5FD9AA5F}" type="parTrans" cxnId="{FC107B22-DAB2-46D6-A81D-AC4C9CB90699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16B22F-48CD-4C47-99DE-090F69827610}" type="sibTrans" cxnId="{FC107B22-DAB2-46D6-A81D-AC4C9CB90699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042D5B4-B067-4858-B196-CB268D593172}">
      <dgm:prSet phldrT="[Text]" custT="1"/>
      <dgm:spPr/>
      <dgm:t>
        <a:bodyPr/>
        <a:lstStyle/>
        <a:p>
          <a:r>
            <a:rPr lang="en-IN" sz="1200" dirty="0">
              <a:latin typeface="Arial" panose="020B0604020202020204" pitchFamily="34" charset="0"/>
              <a:cs typeface="Arial" panose="020B0604020202020204" pitchFamily="34" charset="0"/>
            </a:rPr>
            <a:t>Data Cleaning</a:t>
          </a:r>
        </a:p>
      </dgm:t>
    </dgm:pt>
    <dgm:pt modelId="{EA6F8B7A-F6A8-4310-8EB5-5C3073C430EC}" type="parTrans" cxnId="{205B7011-D27A-4F4F-A1B7-B6D04AA0106B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777E910-48A9-4599-83F2-D1A47E4C7035}" type="sibTrans" cxnId="{205B7011-D27A-4F4F-A1B7-B6D04AA0106B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0B2F642-42B4-4B9D-8EF0-1473A12BCD6D}">
      <dgm:prSet phldrT="[Text]" custT="1"/>
      <dgm:spPr/>
      <dgm:t>
        <a:bodyPr/>
        <a:lstStyle/>
        <a:p>
          <a:r>
            <a:rPr lang="en-IN" sz="1200" dirty="0">
              <a:latin typeface="Arial" panose="020B0604020202020204" pitchFamily="34" charset="0"/>
              <a:cs typeface="Arial" panose="020B0604020202020204" pitchFamily="34" charset="0"/>
            </a:rPr>
            <a:t>Data Exploration</a:t>
          </a:r>
        </a:p>
      </dgm:t>
    </dgm:pt>
    <dgm:pt modelId="{84903B78-96B1-4099-AE1F-DDC7EC35A925}" type="parTrans" cxnId="{C424DDA3-7CE4-4C03-A206-2F8EB54B8074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F6E3CE5-EB40-4438-8893-48C7EBDB7B67}" type="sibTrans" cxnId="{C424DDA3-7CE4-4C03-A206-2F8EB54B8074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66BCCC8-DB5E-4BE9-92B9-CF2BAE48922F}">
      <dgm:prSet phldrT="[Text]" custT="1"/>
      <dgm:spPr/>
      <dgm:t>
        <a:bodyPr/>
        <a:lstStyle/>
        <a:p>
          <a:r>
            <a:rPr lang="en-IN" sz="1200" dirty="0">
              <a:latin typeface="Arial" panose="020B0604020202020204" pitchFamily="34" charset="0"/>
              <a:cs typeface="Arial" panose="020B0604020202020204" pitchFamily="34" charset="0"/>
            </a:rPr>
            <a:t>Feature Engineering</a:t>
          </a:r>
        </a:p>
      </dgm:t>
    </dgm:pt>
    <dgm:pt modelId="{76CD6044-D983-4BC0-957D-49725AC0C490}" type="parTrans" cxnId="{E60E5E4F-563C-4974-8949-1ACD148FF566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28D4E29-0359-4038-B2E2-54B542A90387}" type="sibTrans" cxnId="{E60E5E4F-563C-4974-8949-1ACD148FF566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E7B98DB-1A05-4F18-89E6-B2AFE873A7DB}">
      <dgm:prSet phldrT="[Text]" custT="1"/>
      <dgm:spPr/>
      <dgm:t>
        <a:bodyPr/>
        <a:lstStyle/>
        <a:p>
          <a:r>
            <a:rPr lang="en-IN" sz="1200" dirty="0">
              <a:latin typeface="Arial" panose="020B0604020202020204" pitchFamily="34" charset="0"/>
              <a:cs typeface="Arial" panose="020B0604020202020204" pitchFamily="34" charset="0"/>
            </a:rPr>
            <a:t>Modeling</a:t>
          </a:r>
        </a:p>
      </dgm:t>
    </dgm:pt>
    <dgm:pt modelId="{BB0F4B3E-9931-451C-A3F1-2FF56461D62E}" type="parTrans" cxnId="{769DD032-DC50-4CDA-9FE8-4D403611F1D4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6C8A88-5A80-4B7B-9E50-201605B3B9BA}" type="sibTrans" cxnId="{769DD032-DC50-4CDA-9FE8-4D403611F1D4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348EDFA-3D08-4FE5-84E1-A7D708524324}">
      <dgm:prSet phldrT="[Text]" custT="1"/>
      <dgm:spPr/>
      <dgm:t>
        <a:bodyPr/>
        <a:lstStyle/>
        <a:p>
          <a:r>
            <a:rPr lang="en-IN" sz="1200" dirty="0">
              <a:latin typeface="Arial" panose="020B0604020202020204" pitchFamily="34" charset="0"/>
              <a:cs typeface="Arial" panose="020B0604020202020204" pitchFamily="34" charset="0"/>
            </a:rPr>
            <a:t>Validation</a:t>
          </a:r>
        </a:p>
      </dgm:t>
    </dgm:pt>
    <dgm:pt modelId="{8DF7199C-0274-41B1-A328-B71F2E2090D2}" type="parTrans" cxnId="{0452B6C6-9B15-4E53-B4BF-BDA4FD7F08E6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0C5DB08-9531-4CD9-BD4F-1730EFB42FB9}" type="sibTrans" cxnId="{0452B6C6-9B15-4E53-B4BF-BDA4FD7F08E6}">
      <dgm:prSet/>
      <dgm:spPr/>
      <dgm:t>
        <a:bodyPr/>
        <a:lstStyle/>
        <a:p>
          <a:endParaRPr lang="en-IN" sz="12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FF37512-D59A-4AEC-A783-48CF256721B7}" type="pres">
      <dgm:prSet presAssocID="{923E10F7-C609-45E3-B2CF-5AD6CCA9C053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D22EB7CA-C82E-4398-82B9-82173ABB0777}" type="pres">
      <dgm:prSet presAssocID="{6348EDFA-3D08-4FE5-84E1-A7D708524324}" presName="Accent7" presStyleCnt="0"/>
      <dgm:spPr/>
    </dgm:pt>
    <dgm:pt modelId="{CE7C3857-79EF-472A-89A2-110FB0DDA063}" type="pres">
      <dgm:prSet presAssocID="{6348EDFA-3D08-4FE5-84E1-A7D708524324}" presName="Accent" presStyleLbl="node1" presStyleIdx="0" presStyleCnt="7"/>
      <dgm:spPr/>
    </dgm:pt>
    <dgm:pt modelId="{84298EBF-F114-4072-B35C-21441508A9CA}" type="pres">
      <dgm:prSet presAssocID="{6348EDFA-3D08-4FE5-84E1-A7D708524324}" presName="ParentBackground7" presStyleCnt="0"/>
      <dgm:spPr/>
    </dgm:pt>
    <dgm:pt modelId="{C8278CD2-C208-4F40-A754-F44E044E7394}" type="pres">
      <dgm:prSet presAssocID="{6348EDFA-3D08-4FE5-84E1-A7D708524324}" presName="ParentBackground" presStyleLbl="fgAcc1" presStyleIdx="0" presStyleCnt="7"/>
      <dgm:spPr/>
    </dgm:pt>
    <dgm:pt modelId="{DABCEF22-8DA4-4A42-8D20-63E4CEEC548D}" type="pres">
      <dgm:prSet presAssocID="{6348EDFA-3D08-4FE5-84E1-A7D708524324}" presName="Parent7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DD707112-68E0-417A-A5EE-70E9563C627C}" type="pres">
      <dgm:prSet presAssocID="{2E7B98DB-1A05-4F18-89E6-B2AFE873A7DB}" presName="Accent6" presStyleCnt="0"/>
      <dgm:spPr/>
    </dgm:pt>
    <dgm:pt modelId="{724D740D-75A0-4837-BB7E-4B9D58E619BE}" type="pres">
      <dgm:prSet presAssocID="{2E7B98DB-1A05-4F18-89E6-B2AFE873A7DB}" presName="Accent" presStyleLbl="node1" presStyleIdx="1" presStyleCnt="7"/>
      <dgm:spPr/>
    </dgm:pt>
    <dgm:pt modelId="{61F0DB69-B5AB-4920-9EB3-EA880B66DEFB}" type="pres">
      <dgm:prSet presAssocID="{2E7B98DB-1A05-4F18-89E6-B2AFE873A7DB}" presName="ParentBackground6" presStyleCnt="0"/>
      <dgm:spPr/>
    </dgm:pt>
    <dgm:pt modelId="{EEC219DF-0C5E-4A71-8DC3-B658EF2FB3E5}" type="pres">
      <dgm:prSet presAssocID="{2E7B98DB-1A05-4F18-89E6-B2AFE873A7DB}" presName="ParentBackground" presStyleLbl="fgAcc1" presStyleIdx="1" presStyleCnt="7"/>
      <dgm:spPr/>
    </dgm:pt>
    <dgm:pt modelId="{A62BCF45-246F-4F5C-BFCA-89548046FCF5}" type="pres">
      <dgm:prSet presAssocID="{2E7B98DB-1A05-4F18-89E6-B2AFE873A7DB}" presName="Parent6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8B47E686-4209-4B05-AF43-D22626D4BD6B}" type="pres">
      <dgm:prSet presAssocID="{666BCCC8-DB5E-4BE9-92B9-CF2BAE48922F}" presName="Accent5" presStyleCnt="0"/>
      <dgm:spPr/>
    </dgm:pt>
    <dgm:pt modelId="{729FC9DE-50F9-4BC5-90F1-64F726FFDD6E}" type="pres">
      <dgm:prSet presAssocID="{666BCCC8-DB5E-4BE9-92B9-CF2BAE48922F}" presName="Accent" presStyleLbl="node1" presStyleIdx="2" presStyleCnt="7"/>
      <dgm:spPr/>
    </dgm:pt>
    <dgm:pt modelId="{3935B4C3-E472-49B3-9BE7-6A64C560BA82}" type="pres">
      <dgm:prSet presAssocID="{666BCCC8-DB5E-4BE9-92B9-CF2BAE48922F}" presName="ParentBackground5" presStyleCnt="0"/>
      <dgm:spPr/>
    </dgm:pt>
    <dgm:pt modelId="{AA807280-0AA6-4CD7-8E37-DFB919495B99}" type="pres">
      <dgm:prSet presAssocID="{666BCCC8-DB5E-4BE9-92B9-CF2BAE48922F}" presName="ParentBackground" presStyleLbl="fgAcc1" presStyleIdx="2" presStyleCnt="7"/>
      <dgm:spPr/>
    </dgm:pt>
    <dgm:pt modelId="{4D5EAFF5-F6E8-43B1-A9B8-1734E12CD50A}" type="pres">
      <dgm:prSet presAssocID="{666BCCC8-DB5E-4BE9-92B9-CF2BAE48922F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A227C79-0166-4068-A26C-9F7CA742238C}" type="pres">
      <dgm:prSet presAssocID="{10B2F642-42B4-4B9D-8EF0-1473A12BCD6D}" presName="Accent4" presStyleCnt="0"/>
      <dgm:spPr/>
    </dgm:pt>
    <dgm:pt modelId="{BB92C1A9-BD89-4955-B8AA-C3003AC91756}" type="pres">
      <dgm:prSet presAssocID="{10B2F642-42B4-4B9D-8EF0-1473A12BCD6D}" presName="Accent" presStyleLbl="node1" presStyleIdx="3" presStyleCnt="7"/>
      <dgm:spPr/>
    </dgm:pt>
    <dgm:pt modelId="{37B74520-2995-48D4-9DFB-3253584E7F5D}" type="pres">
      <dgm:prSet presAssocID="{10B2F642-42B4-4B9D-8EF0-1473A12BCD6D}" presName="ParentBackground4" presStyleCnt="0"/>
      <dgm:spPr/>
    </dgm:pt>
    <dgm:pt modelId="{CFAA50BF-9322-448A-B89E-9BA089136833}" type="pres">
      <dgm:prSet presAssocID="{10B2F642-42B4-4B9D-8EF0-1473A12BCD6D}" presName="ParentBackground" presStyleLbl="fgAcc1" presStyleIdx="3" presStyleCnt="7"/>
      <dgm:spPr/>
    </dgm:pt>
    <dgm:pt modelId="{8060CE7C-7C41-4D0B-8A58-4C847B35167F}" type="pres">
      <dgm:prSet presAssocID="{10B2F642-42B4-4B9D-8EF0-1473A12BCD6D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C551E691-4B85-4BFD-962E-6EEA0C440AC2}" type="pres">
      <dgm:prSet presAssocID="{B042D5B4-B067-4858-B196-CB268D593172}" presName="Accent3" presStyleCnt="0"/>
      <dgm:spPr/>
    </dgm:pt>
    <dgm:pt modelId="{970ED195-1795-4C10-AF58-2C49AFA9123C}" type="pres">
      <dgm:prSet presAssocID="{B042D5B4-B067-4858-B196-CB268D593172}" presName="Accent" presStyleLbl="node1" presStyleIdx="4" presStyleCnt="7"/>
      <dgm:spPr/>
    </dgm:pt>
    <dgm:pt modelId="{ACA62D0F-6CCE-4870-B05F-992C96DF240A}" type="pres">
      <dgm:prSet presAssocID="{B042D5B4-B067-4858-B196-CB268D593172}" presName="ParentBackground3" presStyleCnt="0"/>
      <dgm:spPr/>
    </dgm:pt>
    <dgm:pt modelId="{64441CC0-646A-4CC8-9CC4-3BA91AFDA7A2}" type="pres">
      <dgm:prSet presAssocID="{B042D5B4-B067-4858-B196-CB268D593172}" presName="ParentBackground" presStyleLbl="fgAcc1" presStyleIdx="4" presStyleCnt="7"/>
      <dgm:spPr/>
    </dgm:pt>
    <dgm:pt modelId="{B98F0852-FD89-412B-B491-E80CB51EC4D1}" type="pres">
      <dgm:prSet presAssocID="{B042D5B4-B067-4858-B196-CB268D59317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991EB807-9058-45F0-A464-8845351FD309}" type="pres">
      <dgm:prSet presAssocID="{F0B66CF9-0D07-46CF-BD80-F1CE2219509B}" presName="Accent2" presStyleCnt="0"/>
      <dgm:spPr/>
    </dgm:pt>
    <dgm:pt modelId="{1EEE71CF-1911-441E-9059-DE1D632A19C8}" type="pres">
      <dgm:prSet presAssocID="{F0B66CF9-0D07-46CF-BD80-F1CE2219509B}" presName="Accent" presStyleLbl="node1" presStyleIdx="5" presStyleCnt="7"/>
      <dgm:spPr/>
    </dgm:pt>
    <dgm:pt modelId="{2C833B9D-DAC7-4E16-93DC-CD5A6D113177}" type="pres">
      <dgm:prSet presAssocID="{F0B66CF9-0D07-46CF-BD80-F1CE2219509B}" presName="ParentBackground2" presStyleCnt="0"/>
      <dgm:spPr/>
    </dgm:pt>
    <dgm:pt modelId="{A103EAD1-1C40-42AF-973D-A82CBA38990E}" type="pres">
      <dgm:prSet presAssocID="{F0B66CF9-0D07-46CF-BD80-F1CE2219509B}" presName="ParentBackground" presStyleLbl="fgAcc1" presStyleIdx="5" presStyleCnt="7"/>
      <dgm:spPr/>
    </dgm:pt>
    <dgm:pt modelId="{E1CFDC28-9C81-44E7-8683-31A03612DF0E}" type="pres">
      <dgm:prSet presAssocID="{F0B66CF9-0D07-46CF-BD80-F1CE2219509B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8328B6C6-A071-4BFD-A109-063382A1FD24}" type="pres">
      <dgm:prSet presAssocID="{08D789CB-6C15-4D9A-AE30-6E44DAFEEEE1}" presName="Accent1" presStyleCnt="0"/>
      <dgm:spPr/>
    </dgm:pt>
    <dgm:pt modelId="{24F53A84-D793-49B6-8C09-F59D79199456}" type="pres">
      <dgm:prSet presAssocID="{08D789CB-6C15-4D9A-AE30-6E44DAFEEEE1}" presName="Accent" presStyleLbl="node1" presStyleIdx="6" presStyleCnt="7"/>
      <dgm:spPr/>
    </dgm:pt>
    <dgm:pt modelId="{9145F527-AA95-4D74-A162-840EAB2D29B3}" type="pres">
      <dgm:prSet presAssocID="{08D789CB-6C15-4D9A-AE30-6E44DAFEEEE1}" presName="ParentBackground1" presStyleCnt="0"/>
      <dgm:spPr/>
    </dgm:pt>
    <dgm:pt modelId="{382590BC-9E4B-4E55-9A82-E4CB40CCFE18}" type="pres">
      <dgm:prSet presAssocID="{08D789CB-6C15-4D9A-AE30-6E44DAFEEEE1}" presName="ParentBackground" presStyleLbl="fgAcc1" presStyleIdx="6" presStyleCnt="7"/>
      <dgm:spPr/>
    </dgm:pt>
    <dgm:pt modelId="{5A00EDCB-F4FD-4852-AA2F-CDCC6766F9D9}" type="pres">
      <dgm:prSet presAssocID="{08D789CB-6C15-4D9A-AE30-6E44DAFEEEE1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205B7011-D27A-4F4F-A1B7-B6D04AA0106B}" srcId="{923E10F7-C609-45E3-B2CF-5AD6CCA9C053}" destId="{B042D5B4-B067-4858-B196-CB268D593172}" srcOrd="2" destOrd="0" parTransId="{EA6F8B7A-F6A8-4310-8EB5-5C3073C430EC}" sibTransId="{8777E910-48A9-4599-83F2-D1A47E4C7035}"/>
    <dgm:cxn modelId="{FBD3C61E-AE51-44D1-98E6-5D1E7EB639D3}" type="presOf" srcId="{F0B66CF9-0D07-46CF-BD80-F1CE2219509B}" destId="{E1CFDC28-9C81-44E7-8683-31A03612DF0E}" srcOrd="1" destOrd="0" presId="urn:microsoft.com/office/officeart/2011/layout/CircleProcess"/>
    <dgm:cxn modelId="{FC107B22-DAB2-46D6-A81D-AC4C9CB90699}" srcId="{923E10F7-C609-45E3-B2CF-5AD6CCA9C053}" destId="{F0B66CF9-0D07-46CF-BD80-F1CE2219509B}" srcOrd="1" destOrd="0" parTransId="{4A24DE7D-1AFE-4009-87B7-160F5FD9AA5F}" sibTransId="{E916B22F-48CD-4C47-99DE-090F69827610}"/>
    <dgm:cxn modelId="{769DD032-DC50-4CDA-9FE8-4D403611F1D4}" srcId="{923E10F7-C609-45E3-B2CF-5AD6CCA9C053}" destId="{2E7B98DB-1A05-4F18-89E6-B2AFE873A7DB}" srcOrd="5" destOrd="0" parTransId="{BB0F4B3E-9931-451C-A3F1-2FF56461D62E}" sibTransId="{DA6C8A88-5A80-4B7B-9E50-201605B3B9BA}"/>
    <dgm:cxn modelId="{2C88A65F-004C-4D15-8C56-FE45B38ACDD4}" type="presOf" srcId="{666BCCC8-DB5E-4BE9-92B9-CF2BAE48922F}" destId="{4D5EAFF5-F6E8-43B1-A9B8-1734E12CD50A}" srcOrd="1" destOrd="0" presId="urn:microsoft.com/office/officeart/2011/layout/CircleProcess"/>
    <dgm:cxn modelId="{E60E5E4F-563C-4974-8949-1ACD148FF566}" srcId="{923E10F7-C609-45E3-B2CF-5AD6CCA9C053}" destId="{666BCCC8-DB5E-4BE9-92B9-CF2BAE48922F}" srcOrd="4" destOrd="0" parTransId="{76CD6044-D983-4BC0-957D-49725AC0C490}" sibTransId="{028D4E29-0359-4038-B2E2-54B542A90387}"/>
    <dgm:cxn modelId="{92AA4C4F-20DD-486A-8A6A-522C1A66FD64}" type="presOf" srcId="{F0B66CF9-0D07-46CF-BD80-F1CE2219509B}" destId="{A103EAD1-1C40-42AF-973D-A82CBA38990E}" srcOrd="0" destOrd="0" presId="urn:microsoft.com/office/officeart/2011/layout/CircleProcess"/>
    <dgm:cxn modelId="{27F71B59-2F59-456A-9649-267F6371B8BF}" type="presOf" srcId="{10B2F642-42B4-4B9D-8EF0-1473A12BCD6D}" destId="{8060CE7C-7C41-4D0B-8A58-4C847B35167F}" srcOrd="1" destOrd="0" presId="urn:microsoft.com/office/officeart/2011/layout/CircleProcess"/>
    <dgm:cxn modelId="{A77C7388-2FA8-433E-8093-F33AA2FF74D1}" type="presOf" srcId="{08D789CB-6C15-4D9A-AE30-6E44DAFEEEE1}" destId="{5A00EDCB-F4FD-4852-AA2F-CDCC6766F9D9}" srcOrd="1" destOrd="0" presId="urn:microsoft.com/office/officeart/2011/layout/CircleProcess"/>
    <dgm:cxn modelId="{67C8E995-2755-4889-BD0C-4153624ACD92}" type="presOf" srcId="{6348EDFA-3D08-4FE5-84E1-A7D708524324}" destId="{DABCEF22-8DA4-4A42-8D20-63E4CEEC548D}" srcOrd="1" destOrd="0" presId="urn:microsoft.com/office/officeart/2011/layout/CircleProcess"/>
    <dgm:cxn modelId="{FF9F5F9A-8B60-435D-8D24-8C509CFD60E6}" type="presOf" srcId="{B042D5B4-B067-4858-B196-CB268D593172}" destId="{B98F0852-FD89-412B-B491-E80CB51EC4D1}" srcOrd="1" destOrd="0" presId="urn:microsoft.com/office/officeart/2011/layout/CircleProcess"/>
    <dgm:cxn modelId="{C424DDA3-7CE4-4C03-A206-2F8EB54B8074}" srcId="{923E10F7-C609-45E3-B2CF-5AD6CCA9C053}" destId="{10B2F642-42B4-4B9D-8EF0-1473A12BCD6D}" srcOrd="3" destOrd="0" parTransId="{84903B78-96B1-4099-AE1F-DDC7EC35A925}" sibTransId="{9F6E3CE5-EB40-4438-8893-48C7EBDB7B67}"/>
    <dgm:cxn modelId="{216214A9-6B16-405B-9795-AB1294DC8851}" type="presOf" srcId="{6348EDFA-3D08-4FE5-84E1-A7D708524324}" destId="{C8278CD2-C208-4F40-A754-F44E044E7394}" srcOrd="0" destOrd="0" presId="urn:microsoft.com/office/officeart/2011/layout/CircleProcess"/>
    <dgm:cxn modelId="{FFA673AE-4B15-4F5C-970F-74244C84D06F}" type="presOf" srcId="{2E7B98DB-1A05-4F18-89E6-B2AFE873A7DB}" destId="{A62BCF45-246F-4F5C-BFCA-89548046FCF5}" srcOrd="1" destOrd="0" presId="urn:microsoft.com/office/officeart/2011/layout/CircleProcess"/>
    <dgm:cxn modelId="{5FB0E3B2-75FB-47F8-8D5D-1E3523BAD705}" type="presOf" srcId="{923E10F7-C609-45E3-B2CF-5AD6CCA9C053}" destId="{EFF37512-D59A-4AEC-A783-48CF256721B7}" srcOrd="0" destOrd="0" presId="urn:microsoft.com/office/officeart/2011/layout/CircleProcess"/>
    <dgm:cxn modelId="{401C92B3-29A0-4EDB-992D-F056EFA4BC9F}" srcId="{923E10F7-C609-45E3-B2CF-5AD6CCA9C053}" destId="{08D789CB-6C15-4D9A-AE30-6E44DAFEEEE1}" srcOrd="0" destOrd="0" parTransId="{97D0ACFB-B7D8-414E-8EA0-0DE50D7D5134}" sibTransId="{D57875A0-79F9-4D11-8C18-57CA38743B99}"/>
    <dgm:cxn modelId="{350745B8-AC69-4345-9C9B-8F7366CA50D6}" type="presOf" srcId="{B042D5B4-B067-4858-B196-CB268D593172}" destId="{64441CC0-646A-4CC8-9CC4-3BA91AFDA7A2}" srcOrd="0" destOrd="0" presId="urn:microsoft.com/office/officeart/2011/layout/CircleProcess"/>
    <dgm:cxn modelId="{9A108EBE-BC34-42E6-8808-CFF67589D876}" type="presOf" srcId="{10B2F642-42B4-4B9D-8EF0-1473A12BCD6D}" destId="{CFAA50BF-9322-448A-B89E-9BA089136833}" srcOrd="0" destOrd="0" presId="urn:microsoft.com/office/officeart/2011/layout/CircleProcess"/>
    <dgm:cxn modelId="{0452B6C6-9B15-4E53-B4BF-BDA4FD7F08E6}" srcId="{923E10F7-C609-45E3-B2CF-5AD6CCA9C053}" destId="{6348EDFA-3D08-4FE5-84E1-A7D708524324}" srcOrd="6" destOrd="0" parTransId="{8DF7199C-0274-41B1-A328-B71F2E2090D2}" sibTransId="{70C5DB08-9531-4CD9-BD4F-1730EFB42FB9}"/>
    <dgm:cxn modelId="{A24255CB-C44D-4686-9724-07C21E1A0337}" type="presOf" srcId="{08D789CB-6C15-4D9A-AE30-6E44DAFEEEE1}" destId="{382590BC-9E4B-4E55-9A82-E4CB40CCFE18}" srcOrd="0" destOrd="0" presId="urn:microsoft.com/office/officeart/2011/layout/CircleProcess"/>
    <dgm:cxn modelId="{AB05AADD-0C61-4FBC-84D0-58960FE356E3}" type="presOf" srcId="{2E7B98DB-1A05-4F18-89E6-B2AFE873A7DB}" destId="{EEC219DF-0C5E-4A71-8DC3-B658EF2FB3E5}" srcOrd="0" destOrd="0" presId="urn:microsoft.com/office/officeart/2011/layout/CircleProcess"/>
    <dgm:cxn modelId="{589D91E3-0069-4CCB-83C0-1B0FC51A522C}" type="presOf" srcId="{666BCCC8-DB5E-4BE9-92B9-CF2BAE48922F}" destId="{AA807280-0AA6-4CD7-8E37-DFB919495B99}" srcOrd="0" destOrd="0" presId="urn:microsoft.com/office/officeart/2011/layout/CircleProcess"/>
    <dgm:cxn modelId="{EDB7E90D-3528-4371-A276-124238105F73}" type="presParOf" srcId="{EFF37512-D59A-4AEC-A783-48CF256721B7}" destId="{D22EB7CA-C82E-4398-82B9-82173ABB0777}" srcOrd="0" destOrd="0" presId="urn:microsoft.com/office/officeart/2011/layout/CircleProcess"/>
    <dgm:cxn modelId="{3FA5C18A-73E3-4423-A609-0C092590A8C4}" type="presParOf" srcId="{D22EB7CA-C82E-4398-82B9-82173ABB0777}" destId="{CE7C3857-79EF-472A-89A2-110FB0DDA063}" srcOrd="0" destOrd="0" presId="urn:microsoft.com/office/officeart/2011/layout/CircleProcess"/>
    <dgm:cxn modelId="{14BE3DF3-1815-4394-AB53-568AD5893158}" type="presParOf" srcId="{EFF37512-D59A-4AEC-A783-48CF256721B7}" destId="{84298EBF-F114-4072-B35C-21441508A9CA}" srcOrd="1" destOrd="0" presId="urn:microsoft.com/office/officeart/2011/layout/CircleProcess"/>
    <dgm:cxn modelId="{B127CC8C-B167-497F-888C-528D69F2060A}" type="presParOf" srcId="{84298EBF-F114-4072-B35C-21441508A9CA}" destId="{C8278CD2-C208-4F40-A754-F44E044E7394}" srcOrd="0" destOrd="0" presId="urn:microsoft.com/office/officeart/2011/layout/CircleProcess"/>
    <dgm:cxn modelId="{9BD5045F-5C54-4626-985A-C041D9D025E6}" type="presParOf" srcId="{EFF37512-D59A-4AEC-A783-48CF256721B7}" destId="{DABCEF22-8DA4-4A42-8D20-63E4CEEC548D}" srcOrd="2" destOrd="0" presId="urn:microsoft.com/office/officeart/2011/layout/CircleProcess"/>
    <dgm:cxn modelId="{8FCF58CD-C00E-4571-B7AF-5AD670CBEB2D}" type="presParOf" srcId="{EFF37512-D59A-4AEC-A783-48CF256721B7}" destId="{DD707112-68E0-417A-A5EE-70E9563C627C}" srcOrd="3" destOrd="0" presId="urn:microsoft.com/office/officeart/2011/layout/CircleProcess"/>
    <dgm:cxn modelId="{D263854B-88A4-4ED5-88B2-CE2C58749967}" type="presParOf" srcId="{DD707112-68E0-417A-A5EE-70E9563C627C}" destId="{724D740D-75A0-4837-BB7E-4B9D58E619BE}" srcOrd="0" destOrd="0" presId="urn:microsoft.com/office/officeart/2011/layout/CircleProcess"/>
    <dgm:cxn modelId="{D12A79DE-7806-4A35-AC04-D96283996AF9}" type="presParOf" srcId="{EFF37512-D59A-4AEC-A783-48CF256721B7}" destId="{61F0DB69-B5AB-4920-9EB3-EA880B66DEFB}" srcOrd="4" destOrd="0" presId="urn:microsoft.com/office/officeart/2011/layout/CircleProcess"/>
    <dgm:cxn modelId="{BA146FA2-EE73-4956-9CD2-F3E2B759D571}" type="presParOf" srcId="{61F0DB69-B5AB-4920-9EB3-EA880B66DEFB}" destId="{EEC219DF-0C5E-4A71-8DC3-B658EF2FB3E5}" srcOrd="0" destOrd="0" presId="urn:microsoft.com/office/officeart/2011/layout/CircleProcess"/>
    <dgm:cxn modelId="{61BECC7B-4449-4A82-BB9B-CF07BE318EBE}" type="presParOf" srcId="{EFF37512-D59A-4AEC-A783-48CF256721B7}" destId="{A62BCF45-246F-4F5C-BFCA-89548046FCF5}" srcOrd="5" destOrd="0" presId="urn:microsoft.com/office/officeart/2011/layout/CircleProcess"/>
    <dgm:cxn modelId="{A9401ADC-774D-4025-A37D-8240BB6FA786}" type="presParOf" srcId="{EFF37512-D59A-4AEC-A783-48CF256721B7}" destId="{8B47E686-4209-4B05-AF43-D22626D4BD6B}" srcOrd="6" destOrd="0" presId="urn:microsoft.com/office/officeart/2011/layout/CircleProcess"/>
    <dgm:cxn modelId="{34B8FDF4-3C97-46D5-9D66-A8A58F4636AF}" type="presParOf" srcId="{8B47E686-4209-4B05-AF43-D22626D4BD6B}" destId="{729FC9DE-50F9-4BC5-90F1-64F726FFDD6E}" srcOrd="0" destOrd="0" presId="urn:microsoft.com/office/officeart/2011/layout/CircleProcess"/>
    <dgm:cxn modelId="{AD888331-6322-4346-AE53-204CFB3F4FC5}" type="presParOf" srcId="{EFF37512-D59A-4AEC-A783-48CF256721B7}" destId="{3935B4C3-E472-49B3-9BE7-6A64C560BA82}" srcOrd="7" destOrd="0" presId="urn:microsoft.com/office/officeart/2011/layout/CircleProcess"/>
    <dgm:cxn modelId="{2BEFA194-1651-40FC-BB92-277E2C364AF5}" type="presParOf" srcId="{3935B4C3-E472-49B3-9BE7-6A64C560BA82}" destId="{AA807280-0AA6-4CD7-8E37-DFB919495B99}" srcOrd="0" destOrd="0" presId="urn:microsoft.com/office/officeart/2011/layout/CircleProcess"/>
    <dgm:cxn modelId="{F3D40556-4498-419D-9BC6-6D59EFB85171}" type="presParOf" srcId="{EFF37512-D59A-4AEC-A783-48CF256721B7}" destId="{4D5EAFF5-F6E8-43B1-A9B8-1734E12CD50A}" srcOrd="8" destOrd="0" presId="urn:microsoft.com/office/officeart/2011/layout/CircleProcess"/>
    <dgm:cxn modelId="{693FFC52-6EDC-4ACE-A569-FA7123AFC32D}" type="presParOf" srcId="{EFF37512-D59A-4AEC-A783-48CF256721B7}" destId="{3A227C79-0166-4068-A26C-9F7CA742238C}" srcOrd="9" destOrd="0" presId="urn:microsoft.com/office/officeart/2011/layout/CircleProcess"/>
    <dgm:cxn modelId="{8208565D-ABF4-4233-8C36-3F80B46E26EB}" type="presParOf" srcId="{3A227C79-0166-4068-A26C-9F7CA742238C}" destId="{BB92C1A9-BD89-4955-B8AA-C3003AC91756}" srcOrd="0" destOrd="0" presId="urn:microsoft.com/office/officeart/2011/layout/CircleProcess"/>
    <dgm:cxn modelId="{034C933C-CD1B-4211-A87A-AAE0A04D7269}" type="presParOf" srcId="{EFF37512-D59A-4AEC-A783-48CF256721B7}" destId="{37B74520-2995-48D4-9DFB-3253584E7F5D}" srcOrd="10" destOrd="0" presId="urn:microsoft.com/office/officeart/2011/layout/CircleProcess"/>
    <dgm:cxn modelId="{28943DF6-F3E3-4651-89F0-DAA1C9AB5C54}" type="presParOf" srcId="{37B74520-2995-48D4-9DFB-3253584E7F5D}" destId="{CFAA50BF-9322-448A-B89E-9BA089136833}" srcOrd="0" destOrd="0" presId="urn:microsoft.com/office/officeart/2011/layout/CircleProcess"/>
    <dgm:cxn modelId="{4A4BAA2E-3939-4F8F-8451-B3556BB0ECDF}" type="presParOf" srcId="{EFF37512-D59A-4AEC-A783-48CF256721B7}" destId="{8060CE7C-7C41-4D0B-8A58-4C847B35167F}" srcOrd="11" destOrd="0" presId="urn:microsoft.com/office/officeart/2011/layout/CircleProcess"/>
    <dgm:cxn modelId="{338E971F-84BA-4A53-B824-89F2BE887CE2}" type="presParOf" srcId="{EFF37512-D59A-4AEC-A783-48CF256721B7}" destId="{C551E691-4B85-4BFD-962E-6EEA0C440AC2}" srcOrd="12" destOrd="0" presId="urn:microsoft.com/office/officeart/2011/layout/CircleProcess"/>
    <dgm:cxn modelId="{C50AEE9C-D3EC-4219-8AB4-E3F61263E0C5}" type="presParOf" srcId="{C551E691-4B85-4BFD-962E-6EEA0C440AC2}" destId="{970ED195-1795-4C10-AF58-2C49AFA9123C}" srcOrd="0" destOrd="0" presId="urn:microsoft.com/office/officeart/2011/layout/CircleProcess"/>
    <dgm:cxn modelId="{1B573178-AE47-4521-84E0-EFB4FDFA4480}" type="presParOf" srcId="{EFF37512-D59A-4AEC-A783-48CF256721B7}" destId="{ACA62D0F-6CCE-4870-B05F-992C96DF240A}" srcOrd="13" destOrd="0" presId="urn:microsoft.com/office/officeart/2011/layout/CircleProcess"/>
    <dgm:cxn modelId="{08A4DB46-D6F1-4B76-BCBB-460D93C2C432}" type="presParOf" srcId="{ACA62D0F-6CCE-4870-B05F-992C96DF240A}" destId="{64441CC0-646A-4CC8-9CC4-3BA91AFDA7A2}" srcOrd="0" destOrd="0" presId="urn:microsoft.com/office/officeart/2011/layout/CircleProcess"/>
    <dgm:cxn modelId="{C7121F5D-B155-415F-BF36-ED3E30007436}" type="presParOf" srcId="{EFF37512-D59A-4AEC-A783-48CF256721B7}" destId="{B98F0852-FD89-412B-B491-E80CB51EC4D1}" srcOrd="14" destOrd="0" presId="urn:microsoft.com/office/officeart/2011/layout/CircleProcess"/>
    <dgm:cxn modelId="{6E3DDCEB-9EBC-4B4A-AD50-C5BDC71D2F61}" type="presParOf" srcId="{EFF37512-D59A-4AEC-A783-48CF256721B7}" destId="{991EB807-9058-45F0-A464-8845351FD309}" srcOrd="15" destOrd="0" presId="urn:microsoft.com/office/officeart/2011/layout/CircleProcess"/>
    <dgm:cxn modelId="{33DB5231-0AE3-4BAC-8B9D-5BCBFEAE7D1F}" type="presParOf" srcId="{991EB807-9058-45F0-A464-8845351FD309}" destId="{1EEE71CF-1911-441E-9059-DE1D632A19C8}" srcOrd="0" destOrd="0" presId="urn:microsoft.com/office/officeart/2011/layout/CircleProcess"/>
    <dgm:cxn modelId="{1CD86336-453F-418B-8328-02C3756875FC}" type="presParOf" srcId="{EFF37512-D59A-4AEC-A783-48CF256721B7}" destId="{2C833B9D-DAC7-4E16-93DC-CD5A6D113177}" srcOrd="16" destOrd="0" presId="urn:microsoft.com/office/officeart/2011/layout/CircleProcess"/>
    <dgm:cxn modelId="{1B1A60CF-A860-4BF4-BA22-01B95579FA42}" type="presParOf" srcId="{2C833B9D-DAC7-4E16-93DC-CD5A6D113177}" destId="{A103EAD1-1C40-42AF-973D-A82CBA38990E}" srcOrd="0" destOrd="0" presId="urn:microsoft.com/office/officeart/2011/layout/CircleProcess"/>
    <dgm:cxn modelId="{1609C8FB-FC75-4639-908C-C039DAEBF1F1}" type="presParOf" srcId="{EFF37512-D59A-4AEC-A783-48CF256721B7}" destId="{E1CFDC28-9C81-44E7-8683-31A03612DF0E}" srcOrd="17" destOrd="0" presId="urn:microsoft.com/office/officeart/2011/layout/CircleProcess"/>
    <dgm:cxn modelId="{AAB3C2E3-9637-4625-BB8E-DCCDBE7E0228}" type="presParOf" srcId="{EFF37512-D59A-4AEC-A783-48CF256721B7}" destId="{8328B6C6-A071-4BFD-A109-063382A1FD24}" srcOrd="18" destOrd="0" presId="urn:microsoft.com/office/officeart/2011/layout/CircleProcess"/>
    <dgm:cxn modelId="{9CEBD732-DABB-45CB-8CC6-D1849B08F599}" type="presParOf" srcId="{8328B6C6-A071-4BFD-A109-063382A1FD24}" destId="{24F53A84-D793-49B6-8C09-F59D79199456}" srcOrd="0" destOrd="0" presId="urn:microsoft.com/office/officeart/2011/layout/CircleProcess"/>
    <dgm:cxn modelId="{2F0ED307-7FC5-4306-A470-E10018808E10}" type="presParOf" srcId="{EFF37512-D59A-4AEC-A783-48CF256721B7}" destId="{9145F527-AA95-4D74-A162-840EAB2D29B3}" srcOrd="19" destOrd="0" presId="urn:microsoft.com/office/officeart/2011/layout/CircleProcess"/>
    <dgm:cxn modelId="{6745E1F3-5F4F-4597-8884-1F6F19372C77}" type="presParOf" srcId="{9145F527-AA95-4D74-A162-840EAB2D29B3}" destId="{382590BC-9E4B-4E55-9A82-E4CB40CCFE18}" srcOrd="0" destOrd="0" presId="urn:microsoft.com/office/officeart/2011/layout/CircleProcess"/>
    <dgm:cxn modelId="{456E8BE0-897F-4CE2-9DD7-1C48191F6943}" type="presParOf" srcId="{EFF37512-D59A-4AEC-A783-48CF256721B7}" destId="{5A00EDCB-F4FD-4852-AA2F-CDCC6766F9D9}" srcOrd="2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866ED40-488E-4511-8155-55EA9FA65146}" type="doc">
      <dgm:prSet loTypeId="urn:microsoft.com/office/officeart/2005/8/layout/cycle2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80CABDCC-B91F-47A5-B202-2DA9EBA9D25E}">
      <dgm:prSet phldrT="[Text]"/>
      <dgm:spPr/>
      <dgm:t>
        <a:bodyPr/>
        <a:lstStyle/>
        <a:p>
          <a:r>
            <a:rPr lang="en-IN" dirty="0"/>
            <a:t>Build Model</a:t>
          </a:r>
        </a:p>
      </dgm:t>
    </dgm:pt>
    <dgm:pt modelId="{8FB8B75F-F4FC-422F-864E-AD2CEC5F3DA6}" type="parTrans" cxnId="{4F887DD2-BE76-4337-8989-8DEB339FAD18}">
      <dgm:prSet/>
      <dgm:spPr/>
      <dgm:t>
        <a:bodyPr/>
        <a:lstStyle/>
        <a:p>
          <a:endParaRPr lang="en-IN"/>
        </a:p>
      </dgm:t>
    </dgm:pt>
    <dgm:pt modelId="{2B5801AC-AA0D-4C99-A6DC-969D23DBF090}" type="sibTrans" cxnId="{4F887DD2-BE76-4337-8989-8DEB339FAD18}">
      <dgm:prSet/>
      <dgm:spPr/>
      <dgm:t>
        <a:bodyPr/>
        <a:lstStyle/>
        <a:p>
          <a:endParaRPr lang="en-IN" dirty="0"/>
        </a:p>
      </dgm:t>
    </dgm:pt>
    <dgm:pt modelId="{5738EAAC-B5A6-4C78-8209-D25727779231}">
      <dgm:prSet phldrT="[Text]"/>
      <dgm:spPr/>
      <dgm:t>
        <a:bodyPr/>
        <a:lstStyle/>
        <a:p>
          <a:r>
            <a:rPr lang="en-IN" dirty="0"/>
            <a:t>Check-in code</a:t>
          </a:r>
        </a:p>
      </dgm:t>
    </dgm:pt>
    <dgm:pt modelId="{0ACCD27B-6FAE-421E-B76A-DE58FC59E1AC}" type="parTrans" cxnId="{70069DE7-0F32-47F7-9AA2-0147B885C36F}">
      <dgm:prSet/>
      <dgm:spPr/>
      <dgm:t>
        <a:bodyPr/>
        <a:lstStyle/>
        <a:p>
          <a:endParaRPr lang="en-IN"/>
        </a:p>
      </dgm:t>
    </dgm:pt>
    <dgm:pt modelId="{7053328D-1444-4DB1-B08F-236C2F09BEB1}" type="sibTrans" cxnId="{70069DE7-0F32-47F7-9AA2-0147B885C36F}">
      <dgm:prSet/>
      <dgm:spPr/>
      <dgm:t>
        <a:bodyPr/>
        <a:lstStyle/>
        <a:p>
          <a:endParaRPr lang="en-IN" dirty="0"/>
        </a:p>
      </dgm:t>
    </dgm:pt>
    <dgm:pt modelId="{AB3BD622-CFD6-4FB0-AAFE-AE56EB34C438}">
      <dgm:prSet phldrT="[Text]"/>
      <dgm:spPr/>
      <dgm:t>
        <a:bodyPr/>
        <a:lstStyle/>
        <a:p>
          <a:r>
            <a:rPr lang="en-IN" dirty="0"/>
            <a:t>Build Deployment Package</a:t>
          </a:r>
        </a:p>
      </dgm:t>
    </dgm:pt>
    <dgm:pt modelId="{D1FBC30A-5682-42B4-89F3-C4C251C3AAED}" type="parTrans" cxnId="{91960C24-5258-475D-BDDB-FCC6D23963E6}">
      <dgm:prSet/>
      <dgm:spPr/>
      <dgm:t>
        <a:bodyPr/>
        <a:lstStyle/>
        <a:p>
          <a:endParaRPr lang="en-IN"/>
        </a:p>
      </dgm:t>
    </dgm:pt>
    <dgm:pt modelId="{69EF83CE-5807-415B-A325-E59B265798B0}" type="sibTrans" cxnId="{91960C24-5258-475D-BDDB-FCC6D23963E6}">
      <dgm:prSet/>
      <dgm:spPr/>
      <dgm:t>
        <a:bodyPr/>
        <a:lstStyle/>
        <a:p>
          <a:endParaRPr lang="en-IN" dirty="0"/>
        </a:p>
      </dgm:t>
    </dgm:pt>
    <dgm:pt modelId="{F5574D14-8960-41FC-92FC-C06E52A85316}">
      <dgm:prSet phldrT="[Text]"/>
      <dgm:spPr/>
      <dgm:t>
        <a:bodyPr/>
        <a:lstStyle/>
        <a:p>
          <a:r>
            <a:rPr lang="en-IN" dirty="0"/>
            <a:t>Deploy</a:t>
          </a:r>
        </a:p>
      </dgm:t>
    </dgm:pt>
    <dgm:pt modelId="{E2A39910-6442-4872-8C5F-CD95870820D2}" type="parTrans" cxnId="{A9CA6D85-75E2-4779-A883-8378E919AE04}">
      <dgm:prSet/>
      <dgm:spPr/>
      <dgm:t>
        <a:bodyPr/>
        <a:lstStyle/>
        <a:p>
          <a:endParaRPr lang="en-IN"/>
        </a:p>
      </dgm:t>
    </dgm:pt>
    <dgm:pt modelId="{AE508E74-D21C-432D-9DA6-973A1455A8D6}" type="sibTrans" cxnId="{A9CA6D85-75E2-4779-A883-8378E919AE04}">
      <dgm:prSet/>
      <dgm:spPr/>
      <dgm:t>
        <a:bodyPr/>
        <a:lstStyle/>
        <a:p>
          <a:endParaRPr lang="en-IN" dirty="0"/>
        </a:p>
      </dgm:t>
    </dgm:pt>
    <dgm:pt modelId="{488076F3-1920-4F4E-B8FE-B422455BC657}">
      <dgm:prSet phldrT="[Text]"/>
      <dgm:spPr/>
      <dgm:t>
        <a:bodyPr/>
        <a:lstStyle/>
        <a:p>
          <a:r>
            <a:rPr lang="en-IN" dirty="0"/>
            <a:t>Monitor</a:t>
          </a:r>
        </a:p>
      </dgm:t>
    </dgm:pt>
    <dgm:pt modelId="{A8E1957E-C89A-451A-98BE-52796B53F4E3}" type="parTrans" cxnId="{5033031A-0DC8-4A3C-9D9C-A098F3BC5CF4}">
      <dgm:prSet/>
      <dgm:spPr/>
      <dgm:t>
        <a:bodyPr/>
        <a:lstStyle/>
        <a:p>
          <a:endParaRPr lang="en-IN"/>
        </a:p>
      </dgm:t>
    </dgm:pt>
    <dgm:pt modelId="{717DA040-D970-41B6-9661-D4F0CA0B9DF2}" type="sibTrans" cxnId="{5033031A-0DC8-4A3C-9D9C-A098F3BC5CF4}">
      <dgm:prSet/>
      <dgm:spPr/>
      <dgm:t>
        <a:bodyPr/>
        <a:lstStyle/>
        <a:p>
          <a:endParaRPr lang="en-IN" dirty="0"/>
        </a:p>
      </dgm:t>
    </dgm:pt>
    <dgm:pt modelId="{16015D72-703D-46BD-846B-AC96B16A8659}" type="pres">
      <dgm:prSet presAssocID="{0866ED40-488E-4511-8155-55EA9FA65146}" presName="cycle" presStyleCnt="0">
        <dgm:presLayoutVars>
          <dgm:dir/>
          <dgm:resizeHandles val="exact"/>
        </dgm:presLayoutVars>
      </dgm:prSet>
      <dgm:spPr/>
    </dgm:pt>
    <dgm:pt modelId="{A54DDF2F-59B9-4B65-8F67-2CB2DEE7C01F}" type="pres">
      <dgm:prSet presAssocID="{80CABDCC-B91F-47A5-B202-2DA9EBA9D25E}" presName="node" presStyleLbl="node1" presStyleIdx="0" presStyleCnt="5">
        <dgm:presLayoutVars>
          <dgm:bulletEnabled val="1"/>
        </dgm:presLayoutVars>
      </dgm:prSet>
      <dgm:spPr/>
    </dgm:pt>
    <dgm:pt modelId="{94668D99-861D-4E3F-86D2-078E89E053B1}" type="pres">
      <dgm:prSet presAssocID="{2B5801AC-AA0D-4C99-A6DC-969D23DBF090}" presName="sibTrans" presStyleLbl="sibTrans2D1" presStyleIdx="0" presStyleCnt="5"/>
      <dgm:spPr/>
    </dgm:pt>
    <dgm:pt modelId="{2A2C1684-D34E-42A2-8A8F-05CF6E8CBFD1}" type="pres">
      <dgm:prSet presAssocID="{2B5801AC-AA0D-4C99-A6DC-969D23DBF090}" presName="connectorText" presStyleLbl="sibTrans2D1" presStyleIdx="0" presStyleCnt="5"/>
      <dgm:spPr/>
    </dgm:pt>
    <dgm:pt modelId="{C977E07D-6B1B-4B1B-AB69-FF9DB3611ACA}" type="pres">
      <dgm:prSet presAssocID="{5738EAAC-B5A6-4C78-8209-D25727779231}" presName="node" presStyleLbl="node1" presStyleIdx="1" presStyleCnt="5">
        <dgm:presLayoutVars>
          <dgm:bulletEnabled val="1"/>
        </dgm:presLayoutVars>
      </dgm:prSet>
      <dgm:spPr/>
    </dgm:pt>
    <dgm:pt modelId="{75E11713-D90C-4DFC-94FC-CE2C58126866}" type="pres">
      <dgm:prSet presAssocID="{7053328D-1444-4DB1-B08F-236C2F09BEB1}" presName="sibTrans" presStyleLbl="sibTrans2D1" presStyleIdx="1" presStyleCnt="5"/>
      <dgm:spPr/>
    </dgm:pt>
    <dgm:pt modelId="{C10B91D4-5C60-4928-A53A-AB4A2EC490F2}" type="pres">
      <dgm:prSet presAssocID="{7053328D-1444-4DB1-B08F-236C2F09BEB1}" presName="connectorText" presStyleLbl="sibTrans2D1" presStyleIdx="1" presStyleCnt="5"/>
      <dgm:spPr/>
    </dgm:pt>
    <dgm:pt modelId="{BCF63F87-5E11-4A4C-A436-F59DA48EA272}" type="pres">
      <dgm:prSet presAssocID="{AB3BD622-CFD6-4FB0-AAFE-AE56EB34C438}" presName="node" presStyleLbl="node1" presStyleIdx="2" presStyleCnt="5">
        <dgm:presLayoutVars>
          <dgm:bulletEnabled val="1"/>
        </dgm:presLayoutVars>
      </dgm:prSet>
      <dgm:spPr/>
    </dgm:pt>
    <dgm:pt modelId="{2BD93A77-BFF8-4C86-9F4A-9F0ECA65A213}" type="pres">
      <dgm:prSet presAssocID="{69EF83CE-5807-415B-A325-E59B265798B0}" presName="sibTrans" presStyleLbl="sibTrans2D1" presStyleIdx="2" presStyleCnt="5"/>
      <dgm:spPr/>
    </dgm:pt>
    <dgm:pt modelId="{B4FC9E65-C3D7-47C3-91C8-7BDD7F483EC1}" type="pres">
      <dgm:prSet presAssocID="{69EF83CE-5807-415B-A325-E59B265798B0}" presName="connectorText" presStyleLbl="sibTrans2D1" presStyleIdx="2" presStyleCnt="5"/>
      <dgm:spPr/>
    </dgm:pt>
    <dgm:pt modelId="{2AAC5ABC-6D8C-43B2-A489-D7AFC20F41E6}" type="pres">
      <dgm:prSet presAssocID="{F5574D14-8960-41FC-92FC-C06E52A85316}" presName="node" presStyleLbl="node1" presStyleIdx="3" presStyleCnt="5">
        <dgm:presLayoutVars>
          <dgm:bulletEnabled val="1"/>
        </dgm:presLayoutVars>
      </dgm:prSet>
      <dgm:spPr/>
    </dgm:pt>
    <dgm:pt modelId="{A694CBFF-6B83-41E1-B0D5-74F85CCC557A}" type="pres">
      <dgm:prSet presAssocID="{AE508E74-D21C-432D-9DA6-973A1455A8D6}" presName="sibTrans" presStyleLbl="sibTrans2D1" presStyleIdx="3" presStyleCnt="5"/>
      <dgm:spPr/>
    </dgm:pt>
    <dgm:pt modelId="{A321FF3B-8822-42E7-9057-77CDB24143DA}" type="pres">
      <dgm:prSet presAssocID="{AE508E74-D21C-432D-9DA6-973A1455A8D6}" presName="connectorText" presStyleLbl="sibTrans2D1" presStyleIdx="3" presStyleCnt="5"/>
      <dgm:spPr/>
    </dgm:pt>
    <dgm:pt modelId="{D076498C-2B3D-4EE0-91E1-E4C6977FBB48}" type="pres">
      <dgm:prSet presAssocID="{488076F3-1920-4F4E-B8FE-B422455BC657}" presName="node" presStyleLbl="node1" presStyleIdx="4" presStyleCnt="5">
        <dgm:presLayoutVars>
          <dgm:bulletEnabled val="1"/>
        </dgm:presLayoutVars>
      </dgm:prSet>
      <dgm:spPr/>
    </dgm:pt>
    <dgm:pt modelId="{B6B00011-FB3E-471E-8826-8AB819D88596}" type="pres">
      <dgm:prSet presAssocID="{717DA040-D970-41B6-9661-D4F0CA0B9DF2}" presName="sibTrans" presStyleLbl="sibTrans2D1" presStyleIdx="4" presStyleCnt="5"/>
      <dgm:spPr/>
    </dgm:pt>
    <dgm:pt modelId="{27EF10B2-6173-4CD7-9EED-59CE7C3AAA63}" type="pres">
      <dgm:prSet presAssocID="{717DA040-D970-41B6-9661-D4F0CA0B9DF2}" presName="connectorText" presStyleLbl="sibTrans2D1" presStyleIdx="4" presStyleCnt="5"/>
      <dgm:spPr/>
    </dgm:pt>
  </dgm:ptLst>
  <dgm:cxnLst>
    <dgm:cxn modelId="{5033031A-0DC8-4A3C-9D9C-A098F3BC5CF4}" srcId="{0866ED40-488E-4511-8155-55EA9FA65146}" destId="{488076F3-1920-4F4E-B8FE-B422455BC657}" srcOrd="4" destOrd="0" parTransId="{A8E1957E-C89A-451A-98BE-52796B53F4E3}" sibTransId="{717DA040-D970-41B6-9661-D4F0CA0B9DF2}"/>
    <dgm:cxn modelId="{AA528B1B-CFE2-4C26-AC63-F6FBF1017D99}" type="presOf" srcId="{7053328D-1444-4DB1-B08F-236C2F09BEB1}" destId="{75E11713-D90C-4DFC-94FC-CE2C58126866}" srcOrd="0" destOrd="0" presId="urn:microsoft.com/office/officeart/2005/8/layout/cycle2"/>
    <dgm:cxn modelId="{91960C24-5258-475D-BDDB-FCC6D23963E6}" srcId="{0866ED40-488E-4511-8155-55EA9FA65146}" destId="{AB3BD622-CFD6-4FB0-AAFE-AE56EB34C438}" srcOrd="2" destOrd="0" parTransId="{D1FBC30A-5682-42B4-89F3-C4C251C3AAED}" sibTransId="{69EF83CE-5807-415B-A325-E59B265798B0}"/>
    <dgm:cxn modelId="{1BC7A529-66E9-41BA-B067-42A95EC2A09D}" type="presOf" srcId="{69EF83CE-5807-415B-A325-E59B265798B0}" destId="{B4FC9E65-C3D7-47C3-91C8-7BDD7F483EC1}" srcOrd="1" destOrd="0" presId="urn:microsoft.com/office/officeart/2005/8/layout/cycle2"/>
    <dgm:cxn modelId="{300FF334-9B1B-4209-BF54-FCA73AC995C5}" type="presOf" srcId="{488076F3-1920-4F4E-B8FE-B422455BC657}" destId="{D076498C-2B3D-4EE0-91E1-E4C6977FBB48}" srcOrd="0" destOrd="0" presId="urn:microsoft.com/office/officeart/2005/8/layout/cycle2"/>
    <dgm:cxn modelId="{52A03F37-6701-44F9-B98B-1D6614424EAC}" type="presOf" srcId="{717DA040-D970-41B6-9661-D4F0CA0B9DF2}" destId="{27EF10B2-6173-4CD7-9EED-59CE7C3AAA63}" srcOrd="1" destOrd="0" presId="urn:microsoft.com/office/officeart/2005/8/layout/cycle2"/>
    <dgm:cxn modelId="{A653A63C-8527-418D-9FB5-17CFB5A49ED3}" type="presOf" srcId="{2B5801AC-AA0D-4C99-A6DC-969D23DBF090}" destId="{2A2C1684-D34E-42A2-8A8F-05CF6E8CBFD1}" srcOrd="1" destOrd="0" presId="urn:microsoft.com/office/officeart/2005/8/layout/cycle2"/>
    <dgm:cxn modelId="{36A61E5D-6FD7-4491-B9B9-600DA4248EA3}" type="presOf" srcId="{2B5801AC-AA0D-4C99-A6DC-969D23DBF090}" destId="{94668D99-861D-4E3F-86D2-078E89E053B1}" srcOrd="0" destOrd="0" presId="urn:microsoft.com/office/officeart/2005/8/layout/cycle2"/>
    <dgm:cxn modelId="{B676EC83-DE08-443A-9DEA-F75D90C3508A}" type="presOf" srcId="{AE508E74-D21C-432D-9DA6-973A1455A8D6}" destId="{A694CBFF-6B83-41E1-B0D5-74F85CCC557A}" srcOrd="0" destOrd="0" presId="urn:microsoft.com/office/officeart/2005/8/layout/cycle2"/>
    <dgm:cxn modelId="{A9CA6D85-75E2-4779-A883-8378E919AE04}" srcId="{0866ED40-488E-4511-8155-55EA9FA65146}" destId="{F5574D14-8960-41FC-92FC-C06E52A85316}" srcOrd="3" destOrd="0" parTransId="{E2A39910-6442-4872-8C5F-CD95870820D2}" sibTransId="{AE508E74-D21C-432D-9DA6-973A1455A8D6}"/>
    <dgm:cxn modelId="{7DE51D88-C358-423C-A74F-C0750EF6E869}" type="presOf" srcId="{717DA040-D970-41B6-9661-D4F0CA0B9DF2}" destId="{B6B00011-FB3E-471E-8826-8AB819D88596}" srcOrd="0" destOrd="0" presId="urn:microsoft.com/office/officeart/2005/8/layout/cycle2"/>
    <dgm:cxn modelId="{8B973894-D699-410E-88F1-51025861E1BC}" type="presOf" srcId="{5738EAAC-B5A6-4C78-8209-D25727779231}" destId="{C977E07D-6B1B-4B1B-AB69-FF9DB3611ACA}" srcOrd="0" destOrd="0" presId="urn:microsoft.com/office/officeart/2005/8/layout/cycle2"/>
    <dgm:cxn modelId="{D9950B9E-D11F-49AA-B9E4-2A4109478FAA}" type="presOf" srcId="{80CABDCC-B91F-47A5-B202-2DA9EBA9D25E}" destId="{A54DDF2F-59B9-4B65-8F67-2CB2DEE7C01F}" srcOrd="0" destOrd="0" presId="urn:microsoft.com/office/officeart/2005/8/layout/cycle2"/>
    <dgm:cxn modelId="{5223F3BE-B5E2-4657-850F-9EF15DAD8B7C}" type="presOf" srcId="{7053328D-1444-4DB1-B08F-236C2F09BEB1}" destId="{C10B91D4-5C60-4928-A53A-AB4A2EC490F2}" srcOrd="1" destOrd="0" presId="urn:microsoft.com/office/officeart/2005/8/layout/cycle2"/>
    <dgm:cxn modelId="{C69680CA-AE73-4CB8-8C75-105BF4271911}" type="presOf" srcId="{AE508E74-D21C-432D-9DA6-973A1455A8D6}" destId="{A321FF3B-8822-42E7-9057-77CDB24143DA}" srcOrd="1" destOrd="0" presId="urn:microsoft.com/office/officeart/2005/8/layout/cycle2"/>
    <dgm:cxn modelId="{4F887DD2-BE76-4337-8989-8DEB339FAD18}" srcId="{0866ED40-488E-4511-8155-55EA9FA65146}" destId="{80CABDCC-B91F-47A5-B202-2DA9EBA9D25E}" srcOrd="0" destOrd="0" parTransId="{8FB8B75F-F4FC-422F-864E-AD2CEC5F3DA6}" sibTransId="{2B5801AC-AA0D-4C99-A6DC-969D23DBF090}"/>
    <dgm:cxn modelId="{04D8AADC-5409-41F0-BF71-D92A47D01651}" type="presOf" srcId="{AB3BD622-CFD6-4FB0-AAFE-AE56EB34C438}" destId="{BCF63F87-5E11-4A4C-A436-F59DA48EA272}" srcOrd="0" destOrd="0" presId="urn:microsoft.com/office/officeart/2005/8/layout/cycle2"/>
    <dgm:cxn modelId="{70069DE7-0F32-47F7-9AA2-0147B885C36F}" srcId="{0866ED40-488E-4511-8155-55EA9FA65146}" destId="{5738EAAC-B5A6-4C78-8209-D25727779231}" srcOrd="1" destOrd="0" parTransId="{0ACCD27B-6FAE-421E-B76A-DE58FC59E1AC}" sibTransId="{7053328D-1444-4DB1-B08F-236C2F09BEB1}"/>
    <dgm:cxn modelId="{0977B9EC-D84B-46DE-A39C-C128DF34A00A}" type="presOf" srcId="{69EF83CE-5807-415B-A325-E59B265798B0}" destId="{2BD93A77-BFF8-4C86-9F4A-9F0ECA65A213}" srcOrd="0" destOrd="0" presId="urn:microsoft.com/office/officeart/2005/8/layout/cycle2"/>
    <dgm:cxn modelId="{F7E061FA-14A1-4C24-B486-27A99B007DC3}" type="presOf" srcId="{F5574D14-8960-41FC-92FC-C06E52A85316}" destId="{2AAC5ABC-6D8C-43B2-A489-D7AFC20F41E6}" srcOrd="0" destOrd="0" presId="urn:microsoft.com/office/officeart/2005/8/layout/cycle2"/>
    <dgm:cxn modelId="{C2C98CFF-51F2-428B-900D-6732D260AE5D}" type="presOf" srcId="{0866ED40-488E-4511-8155-55EA9FA65146}" destId="{16015D72-703D-46BD-846B-AC96B16A8659}" srcOrd="0" destOrd="0" presId="urn:microsoft.com/office/officeart/2005/8/layout/cycle2"/>
    <dgm:cxn modelId="{3B7DCE1B-7B1B-4633-ADA2-9042EA4159AC}" type="presParOf" srcId="{16015D72-703D-46BD-846B-AC96B16A8659}" destId="{A54DDF2F-59B9-4B65-8F67-2CB2DEE7C01F}" srcOrd="0" destOrd="0" presId="urn:microsoft.com/office/officeart/2005/8/layout/cycle2"/>
    <dgm:cxn modelId="{53FE21EC-AE9E-4BF3-BF39-9B33AD31A12D}" type="presParOf" srcId="{16015D72-703D-46BD-846B-AC96B16A8659}" destId="{94668D99-861D-4E3F-86D2-078E89E053B1}" srcOrd="1" destOrd="0" presId="urn:microsoft.com/office/officeart/2005/8/layout/cycle2"/>
    <dgm:cxn modelId="{4097DBF1-CC4B-4BB6-AE68-5411F809AB6A}" type="presParOf" srcId="{94668D99-861D-4E3F-86D2-078E89E053B1}" destId="{2A2C1684-D34E-42A2-8A8F-05CF6E8CBFD1}" srcOrd="0" destOrd="0" presId="urn:microsoft.com/office/officeart/2005/8/layout/cycle2"/>
    <dgm:cxn modelId="{981C6285-5DD5-492B-BC84-BFA169ADF6F6}" type="presParOf" srcId="{16015D72-703D-46BD-846B-AC96B16A8659}" destId="{C977E07D-6B1B-4B1B-AB69-FF9DB3611ACA}" srcOrd="2" destOrd="0" presId="urn:microsoft.com/office/officeart/2005/8/layout/cycle2"/>
    <dgm:cxn modelId="{5FF20C89-6529-4580-9F80-71924D76B722}" type="presParOf" srcId="{16015D72-703D-46BD-846B-AC96B16A8659}" destId="{75E11713-D90C-4DFC-94FC-CE2C58126866}" srcOrd="3" destOrd="0" presId="urn:microsoft.com/office/officeart/2005/8/layout/cycle2"/>
    <dgm:cxn modelId="{91B4B7EC-32A1-4140-91B4-E0E0B7AAA311}" type="presParOf" srcId="{75E11713-D90C-4DFC-94FC-CE2C58126866}" destId="{C10B91D4-5C60-4928-A53A-AB4A2EC490F2}" srcOrd="0" destOrd="0" presId="urn:microsoft.com/office/officeart/2005/8/layout/cycle2"/>
    <dgm:cxn modelId="{B986F0DD-698A-4EB5-8C93-6A1EA6AE7FAA}" type="presParOf" srcId="{16015D72-703D-46BD-846B-AC96B16A8659}" destId="{BCF63F87-5E11-4A4C-A436-F59DA48EA272}" srcOrd="4" destOrd="0" presId="urn:microsoft.com/office/officeart/2005/8/layout/cycle2"/>
    <dgm:cxn modelId="{D1A9DC3D-35CA-483A-A73C-E0D85BB65CB5}" type="presParOf" srcId="{16015D72-703D-46BD-846B-AC96B16A8659}" destId="{2BD93A77-BFF8-4C86-9F4A-9F0ECA65A213}" srcOrd="5" destOrd="0" presId="urn:microsoft.com/office/officeart/2005/8/layout/cycle2"/>
    <dgm:cxn modelId="{725CFDFA-AC6E-4A77-8FEE-A8DD1631E2F6}" type="presParOf" srcId="{2BD93A77-BFF8-4C86-9F4A-9F0ECA65A213}" destId="{B4FC9E65-C3D7-47C3-91C8-7BDD7F483EC1}" srcOrd="0" destOrd="0" presId="urn:microsoft.com/office/officeart/2005/8/layout/cycle2"/>
    <dgm:cxn modelId="{904EB9F3-8ADB-4FE7-A638-7C49D2A77E42}" type="presParOf" srcId="{16015D72-703D-46BD-846B-AC96B16A8659}" destId="{2AAC5ABC-6D8C-43B2-A489-D7AFC20F41E6}" srcOrd="6" destOrd="0" presId="urn:microsoft.com/office/officeart/2005/8/layout/cycle2"/>
    <dgm:cxn modelId="{2ACEA53D-842C-4776-9906-BFA2659065C6}" type="presParOf" srcId="{16015D72-703D-46BD-846B-AC96B16A8659}" destId="{A694CBFF-6B83-41E1-B0D5-74F85CCC557A}" srcOrd="7" destOrd="0" presId="urn:microsoft.com/office/officeart/2005/8/layout/cycle2"/>
    <dgm:cxn modelId="{A4043211-C03A-43EE-8F47-816B8B1BCF67}" type="presParOf" srcId="{A694CBFF-6B83-41E1-B0D5-74F85CCC557A}" destId="{A321FF3B-8822-42E7-9057-77CDB24143DA}" srcOrd="0" destOrd="0" presId="urn:microsoft.com/office/officeart/2005/8/layout/cycle2"/>
    <dgm:cxn modelId="{26066A50-858E-42E8-98D3-E45EEB4482F4}" type="presParOf" srcId="{16015D72-703D-46BD-846B-AC96B16A8659}" destId="{D076498C-2B3D-4EE0-91E1-E4C6977FBB48}" srcOrd="8" destOrd="0" presId="urn:microsoft.com/office/officeart/2005/8/layout/cycle2"/>
    <dgm:cxn modelId="{98FD278D-0411-4FBC-9A28-BE6E8260FE4B}" type="presParOf" srcId="{16015D72-703D-46BD-846B-AC96B16A8659}" destId="{B6B00011-FB3E-471E-8826-8AB819D88596}" srcOrd="9" destOrd="0" presId="urn:microsoft.com/office/officeart/2005/8/layout/cycle2"/>
    <dgm:cxn modelId="{E76A52EC-AA8E-41D3-9EF6-C5B1E2952CBD}" type="presParOf" srcId="{B6B00011-FB3E-471E-8826-8AB819D88596}" destId="{27EF10B2-6173-4CD7-9EED-59CE7C3AAA63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8D9A39-DD2A-4D8F-A6EC-3F1F4FF60DD1}">
      <dsp:nvSpPr>
        <dsp:cNvPr id="0" name=""/>
        <dsp:cNvSpPr/>
      </dsp:nvSpPr>
      <dsp:spPr>
        <a:xfrm>
          <a:off x="0" y="689731"/>
          <a:ext cx="11625942" cy="919642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382E1-C2E5-4BEE-AFD8-10D65B21251F}">
      <dsp:nvSpPr>
        <dsp:cNvPr id="0" name=""/>
        <dsp:cNvSpPr/>
      </dsp:nvSpPr>
      <dsp:spPr>
        <a:xfrm>
          <a:off x="5236" y="0"/>
          <a:ext cx="2518764" cy="91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Traditional Waterfall Model</a:t>
          </a:r>
        </a:p>
      </dsp:txBody>
      <dsp:txXfrm>
        <a:off x="5236" y="0"/>
        <a:ext cx="2518764" cy="919642"/>
      </dsp:txXfrm>
    </dsp:sp>
    <dsp:sp modelId="{F2778A47-3CE8-4114-8009-FF68612A8075}">
      <dsp:nvSpPr>
        <dsp:cNvPr id="0" name=""/>
        <dsp:cNvSpPr/>
      </dsp:nvSpPr>
      <dsp:spPr>
        <a:xfrm>
          <a:off x="1149663" y="1034597"/>
          <a:ext cx="229910" cy="22991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A641CD-4058-4A0D-A569-3C961F65F482}">
      <dsp:nvSpPr>
        <dsp:cNvPr id="0" name=""/>
        <dsp:cNvSpPr/>
      </dsp:nvSpPr>
      <dsp:spPr>
        <a:xfrm>
          <a:off x="2649939" y="1379463"/>
          <a:ext cx="2518764" cy="91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Agile Methodology Model</a:t>
          </a:r>
        </a:p>
      </dsp:txBody>
      <dsp:txXfrm>
        <a:off x="2649939" y="1379463"/>
        <a:ext cx="2518764" cy="919642"/>
      </dsp:txXfrm>
    </dsp:sp>
    <dsp:sp modelId="{3BED676A-BCBF-44F7-A33B-38884EDA7C2B}">
      <dsp:nvSpPr>
        <dsp:cNvPr id="0" name=""/>
        <dsp:cNvSpPr/>
      </dsp:nvSpPr>
      <dsp:spPr>
        <a:xfrm>
          <a:off x="3794367" y="1034597"/>
          <a:ext cx="229910" cy="229910"/>
        </a:xfrm>
        <a:prstGeom prst="ellipse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84D096-6280-442A-8748-B0C4E1E7CF6F}">
      <dsp:nvSpPr>
        <dsp:cNvPr id="0" name=""/>
        <dsp:cNvSpPr/>
      </dsp:nvSpPr>
      <dsp:spPr>
        <a:xfrm>
          <a:off x="5294643" y="0"/>
          <a:ext cx="2518764" cy="91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DevOps Approach</a:t>
          </a:r>
        </a:p>
      </dsp:txBody>
      <dsp:txXfrm>
        <a:off x="5294643" y="0"/>
        <a:ext cx="2518764" cy="919642"/>
      </dsp:txXfrm>
    </dsp:sp>
    <dsp:sp modelId="{FCFF1070-74FE-4810-9A7D-9D0BDD0B5C11}">
      <dsp:nvSpPr>
        <dsp:cNvPr id="0" name=""/>
        <dsp:cNvSpPr/>
      </dsp:nvSpPr>
      <dsp:spPr>
        <a:xfrm>
          <a:off x="6439070" y="1034597"/>
          <a:ext cx="229910" cy="22991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905545-CC44-4B70-9C16-72A6A1FB9107}">
      <dsp:nvSpPr>
        <dsp:cNvPr id="0" name=""/>
        <dsp:cNvSpPr/>
      </dsp:nvSpPr>
      <dsp:spPr>
        <a:xfrm>
          <a:off x="7939346" y="1379463"/>
          <a:ext cx="2518764" cy="919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Emerging Field: DataOps</a:t>
          </a:r>
        </a:p>
      </dsp:txBody>
      <dsp:txXfrm>
        <a:off x="7939346" y="1379463"/>
        <a:ext cx="2518764" cy="919642"/>
      </dsp:txXfrm>
    </dsp:sp>
    <dsp:sp modelId="{4AA15931-CDBE-49B5-9465-C97C99B244E3}">
      <dsp:nvSpPr>
        <dsp:cNvPr id="0" name=""/>
        <dsp:cNvSpPr/>
      </dsp:nvSpPr>
      <dsp:spPr>
        <a:xfrm>
          <a:off x="9083773" y="1034597"/>
          <a:ext cx="229910" cy="22991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6DB16-7210-4F4D-84CD-3A4611EDD2D6}">
      <dsp:nvSpPr>
        <dsp:cNvPr id="0" name=""/>
        <dsp:cNvSpPr/>
      </dsp:nvSpPr>
      <dsp:spPr>
        <a:xfrm>
          <a:off x="772093" y="798488"/>
          <a:ext cx="2821533" cy="979881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44A37F-FABD-4449-A615-2884949F3EDE}">
      <dsp:nvSpPr>
        <dsp:cNvPr id="0" name=""/>
        <dsp:cNvSpPr/>
      </dsp:nvSpPr>
      <dsp:spPr>
        <a:xfrm>
          <a:off x="1913830" y="3197885"/>
          <a:ext cx="546808" cy="349957"/>
        </a:xfrm>
        <a:prstGeom prst="down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424037-7D26-4A86-96AC-C6D32C8E7BCD}">
      <dsp:nvSpPr>
        <dsp:cNvPr id="0" name=""/>
        <dsp:cNvSpPr/>
      </dsp:nvSpPr>
      <dsp:spPr>
        <a:xfrm>
          <a:off x="874893" y="3477851"/>
          <a:ext cx="2624682" cy="6561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latin typeface="Arial" panose="020B0604020202020204" pitchFamily="34" charset="0"/>
              <a:cs typeface="Arial" panose="020B0604020202020204" pitchFamily="34" charset="0"/>
            </a:rPr>
            <a:t>Data Science</a:t>
          </a:r>
        </a:p>
      </dsp:txBody>
      <dsp:txXfrm>
        <a:off x="874893" y="3477851"/>
        <a:ext cx="2624682" cy="656170"/>
      </dsp:txXfrm>
    </dsp:sp>
    <dsp:sp modelId="{71BA5B70-B27D-4F5D-9CE4-F5218C5EAC70}">
      <dsp:nvSpPr>
        <dsp:cNvPr id="0" name=""/>
        <dsp:cNvSpPr/>
      </dsp:nvSpPr>
      <dsp:spPr>
        <a:xfrm>
          <a:off x="1797907" y="1854048"/>
          <a:ext cx="984255" cy="98425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Business Domain</a:t>
          </a:r>
        </a:p>
      </dsp:txBody>
      <dsp:txXfrm>
        <a:off x="1942048" y="1998189"/>
        <a:ext cx="695973" cy="695973"/>
      </dsp:txXfrm>
    </dsp:sp>
    <dsp:sp modelId="{A6D1BB44-482E-4846-AFAC-02326715BB71}">
      <dsp:nvSpPr>
        <dsp:cNvPr id="0" name=""/>
        <dsp:cNvSpPr/>
      </dsp:nvSpPr>
      <dsp:spPr>
        <a:xfrm>
          <a:off x="1093617" y="1115637"/>
          <a:ext cx="984255" cy="98425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Programming</a:t>
          </a:r>
          <a:endParaRPr lang="en-IN" sz="900" kern="1200" dirty="0"/>
        </a:p>
      </dsp:txBody>
      <dsp:txXfrm>
        <a:off x="1237758" y="1259778"/>
        <a:ext cx="695973" cy="695973"/>
      </dsp:txXfrm>
    </dsp:sp>
    <dsp:sp modelId="{714F5C07-3765-4418-A96B-56E299D9CD74}">
      <dsp:nvSpPr>
        <dsp:cNvPr id="0" name=""/>
        <dsp:cNvSpPr/>
      </dsp:nvSpPr>
      <dsp:spPr>
        <a:xfrm>
          <a:off x="2099745" y="877666"/>
          <a:ext cx="984255" cy="98425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Maths, Statistics</a:t>
          </a:r>
        </a:p>
      </dsp:txBody>
      <dsp:txXfrm>
        <a:off x="2243886" y="1021807"/>
        <a:ext cx="695973" cy="695973"/>
      </dsp:txXfrm>
    </dsp:sp>
    <dsp:sp modelId="{529ECD60-91BF-4C14-951B-BA4B82051357}">
      <dsp:nvSpPr>
        <dsp:cNvPr id="0" name=""/>
        <dsp:cNvSpPr/>
      </dsp:nvSpPr>
      <dsp:spPr>
        <a:xfrm>
          <a:off x="656170" y="678190"/>
          <a:ext cx="3062129" cy="2449703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617868-9FF0-4E25-BD54-BBB4821CBF11}">
      <dsp:nvSpPr>
        <dsp:cNvPr id="0" name=""/>
        <dsp:cNvSpPr/>
      </dsp:nvSpPr>
      <dsp:spPr>
        <a:xfrm>
          <a:off x="1529205" y="0"/>
          <a:ext cx="1179746" cy="1179806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A6BF57-E2D7-4324-A115-93DC822AB6D5}">
      <dsp:nvSpPr>
        <dsp:cNvPr id="0" name=""/>
        <dsp:cNvSpPr/>
      </dsp:nvSpPr>
      <dsp:spPr>
        <a:xfrm>
          <a:off x="1789675" y="427289"/>
          <a:ext cx="658365" cy="329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Arial" panose="020B0604020202020204" pitchFamily="34" charset="0"/>
              <a:cs typeface="Arial" panose="020B0604020202020204" pitchFamily="34" charset="0"/>
            </a:rPr>
            <a:t>Data Engineers</a:t>
          </a:r>
        </a:p>
      </dsp:txBody>
      <dsp:txXfrm>
        <a:off x="1789675" y="427289"/>
        <a:ext cx="658365" cy="329035"/>
      </dsp:txXfrm>
    </dsp:sp>
    <dsp:sp modelId="{2ACBACFC-9C72-4592-B3B6-08099180D128}">
      <dsp:nvSpPr>
        <dsp:cNvPr id="0" name=""/>
        <dsp:cNvSpPr/>
      </dsp:nvSpPr>
      <dsp:spPr>
        <a:xfrm>
          <a:off x="1201461" y="677874"/>
          <a:ext cx="1179746" cy="1179806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56876F-A226-47B0-B0FB-6D620F5A5370}">
      <dsp:nvSpPr>
        <dsp:cNvPr id="0" name=""/>
        <dsp:cNvSpPr/>
      </dsp:nvSpPr>
      <dsp:spPr>
        <a:xfrm>
          <a:off x="1460603" y="1106687"/>
          <a:ext cx="658365" cy="329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Arial" panose="020B0604020202020204" pitchFamily="34" charset="0"/>
              <a:cs typeface="Arial" panose="020B0604020202020204" pitchFamily="34" charset="0"/>
            </a:rPr>
            <a:t>Data Scientists</a:t>
          </a:r>
        </a:p>
      </dsp:txBody>
      <dsp:txXfrm>
        <a:off x="1460603" y="1106687"/>
        <a:ext cx="658365" cy="329035"/>
      </dsp:txXfrm>
    </dsp:sp>
    <dsp:sp modelId="{C58B49C4-A4C1-4975-9ECC-1DBC53EEF923}">
      <dsp:nvSpPr>
        <dsp:cNvPr id="0" name=""/>
        <dsp:cNvSpPr/>
      </dsp:nvSpPr>
      <dsp:spPr>
        <a:xfrm>
          <a:off x="1529205" y="1358795"/>
          <a:ext cx="1179746" cy="1179806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649E98-F3D2-43ED-9E58-C698867B5A42}">
      <dsp:nvSpPr>
        <dsp:cNvPr id="0" name=""/>
        <dsp:cNvSpPr/>
      </dsp:nvSpPr>
      <dsp:spPr>
        <a:xfrm>
          <a:off x="1789675" y="1785703"/>
          <a:ext cx="658365" cy="329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Arial" panose="020B0604020202020204" pitchFamily="34" charset="0"/>
              <a:cs typeface="Arial" panose="020B0604020202020204" pitchFamily="34" charset="0"/>
            </a:rPr>
            <a:t>Developers &amp; Architects</a:t>
          </a:r>
        </a:p>
      </dsp:txBody>
      <dsp:txXfrm>
        <a:off x="1789675" y="1785703"/>
        <a:ext cx="658365" cy="329035"/>
      </dsp:txXfrm>
    </dsp:sp>
    <dsp:sp modelId="{22F9228E-F4A5-43E7-9CD9-72DD7FC6EAFF}">
      <dsp:nvSpPr>
        <dsp:cNvPr id="0" name=""/>
        <dsp:cNvSpPr/>
      </dsp:nvSpPr>
      <dsp:spPr>
        <a:xfrm>
          <a:off x="1201461" y="2037812"/>
          <a:ext cx="1179746" cy="1179806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FFAE53-AD84-4E29-B204-BAED11D881AB}">
      <dsp:nvSpPr>
        <dsp:cNvPr id="0" name=""/>
        <dsp:cNvSpPr/>
      </dsp:nvSpPr>
      <dsp:spPr>
        <a:xfrm>
          <a:off x="1460603" y="2465101"/>
          <a:ext cx="658365" cy="329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Arial" panose="020B0604020202020204" pitchFamily="34" charset="0"/>
              <a:cs typeface="Arial" panose="020B0604020202020204" pitchFamily="34" charset="0"/>
            </a:rPr>
            <a:t>Operations</a:t>
          </a:r>
        </a:p>
      </dsp:txBody>
      <dsp:txXfrm>
        <a:off x="1460603" y="2465101"/>
        <a:ext cx="658365" cy="329035"/>
      </dsp:txXfrm>
    </dsp:sp>
    <dsp:sp modelId="{205DA5E4-BB93-4F65-B1A5-6A74C4084E0C}">
      <dsp:nvSpPr>
        <dsp:cNvPr id="0" name=""/>
        <dsp:cNvSpPr/>
      </dsp:nvSpPr>
      <dsp:spPr>
        <a:xfrm>
          <a:off x="1613078" y="2794137"/>
          <a:ext cx="1013550" cy="1014145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1F4EB6-B4E6-4087-BA69-2A3EF4C86B06}">
      <dsp:nvSpPr>
        <dsp:cNvPr id="0" name=""/>
        <dsp:cNvSpPr/>
      </dsp:nvSpPr>
      <dsp:spPr>
        <a:xfrm>
          <a:off x="1789675" y="3144499"/>
          <a:ext cx="658365" cy="329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latin typeface="Arial" panose="020B0604020202020204" pitchFamily="34" charset="0"/>
              <a:cs typeface="Arial" panose="020B0604020202020204" pitchFamily="34" charset="0"/>
            </a:rPr>
            <a:t>Security</a:t>
          </a:r>
        </a:p>
      </dsp:txBody>
      <dsp:txXfrm>
        <a:off x="1789675" y="3144499"/>
        <a:ext cx="658365" cy="3290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6DB16-7210-4F4D-84CD-3A4611EDD2D6}">
      <dsp:nvSpPr>
        <dsp:cNvPr id="0" name=""/>
        <dsp:cNvSpPr/>
      </dsp:nvSpPr>
      <dsp:spPr>
        <a:xfrm>
          <a:off x="795960" y="592819"/>
          <a:ext cx="2908752" cy="1010171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44A37F-FABD-4449-A615-2884949F3EDE}">
      <dsp:nvSpPr>
        <dsp:cNvPr id="0" name=""/>
        <dsp:cNvSpPr/>
      </dsp:nvSpPr>
      <dsp:spPr>
        <a:xfrm>
          <a:off x="1972991" y="3066387"/>
          <a:ext cx="563711" cy="360775"/>
        </a:xfrm>
        <a:prstGeom prst="down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424037-7D26-4A86-96AC-C6D32C8E7BCD}">
      <dsp:nvSpPr>
        <dsp:cNvPr id="0" name=""/>
        <dsp:cNvSpPr/>
      </dsp:nvSpPr>
      <dsp:spPr>
        <a:xfrm>
          <a:off x="901938" y="3355007"/>
          <a:ext cx="2705816" cy="6764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latin typeface="Arial" panose="020B0604020202020204" pitchFamily="34" charset="0"/>
              <a:cs typeface="Arial" panose="020B0604020202020204" pitchFamily="34" charset="0"/>
            </a:rPr>
            <a:t>DevOps</a:t>
          </a:r>
          <a:endParaRPr lang="en-IN" sz="2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901938" y="3355007"/>
        <a:ext cx="2705816" cy="676454"/>
      </dsp:txXfrm>
    </dsp:sp>
    <dsp:sp modelId="{71BA5B70-B27D-4F5D-9CE4-F5218C5EAC70}">
      <dsp:nvSpPr>
        <dsp:cNvPr id="0" name=""/>
        <dsp:cNvSpPr/>
      </dsp:nvSpPr>
      <dsp:spPr>
        <a:xfrm>
          <a:off x="1853484" y="1681009"/>
          <a:ext cx="1014681" cy="101468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Agile Software Dev</a:t>
          </a:r>
        </a:p>
      </dsp:txBody>
      <dsp:txXfrm>
        <a:off x="2002081" y="1829606"/>
        <a:ext cx="717487" cy="717487"/>
      </dsp:txXfrm>
    </dsp:sp>
    <dsp:sp modelId="{A6D1BB44-482E-4846-AFAC-02326715BB71}">
      <dsp:nvSpPr>
        <dsp:cNvPr id="0" name=""/>
        <dsp:cNvSpPr/>
      </dsp:nvSpPr>
      <dsp:spPr>
        <a:xfrm>
          <a:off x="1127423" y="919772"/>
          <a:ext cx="1014681" cy="101468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IT Operations</a:t>
          </a:r>
        </a:p>
      </dsp:txBody>
      <dsp:txXfrm>
        <a:off x="1276020" y="1068369"/>
        <a:ext cx="717487" cy="717487"/>
      </dsp:txXfrm>
    </dsp:sp>
    <dsp:sp modelId="{714F5C07-3765-4418-A96B-56E299D9CD74}">
      <dsp:nvSpPr>
        <dsp:cNvPr id="0" name=""/>
        <dsp:cNvSpPr/>
      </dsp:nvSpPr>
      <dsp:spPr>
        <a:xfrm>
          <a:off x="2164653" y="674445"/>
          <a:ext cx="1014681" cy="101468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QA Testing</a:t>
          </a:r>
        </a:p>
      </dsp:txBody>
      <dsp:txXfrm>
        <a:off x="2313250" y="823042"/>
        <a:ext cx="717487" cy="717487"/>
      </dsp:txXfrm>
    </dsp:sp>
    <dsp:sp modelId="{529ECD60-91BF-4C14-951B-BA4B82051357}">
      <dsp:nvSpPr>
        <dsp:cNvPr id="0" name=""/>
        <dsp:cNvSpPr/>
      </dsp:nvSpPr>
      <dsp:spPr>
        <a:xfrm>
          <a:off x="676454" y="468803"/>
          <a:ext cx="3156785" cy="2525428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8C8A11-B54B-48BD-9D5C-787E362E383D}">
      <dsp:nvSpPr>
        <dsp:cNvPr id="0" name=""/>
        <dsp:cNvSpPr/>
      </dsp:nvSpPr>
      <dsp:spPr>
        <a:xfrm>
          <a:off x="2873561" y="859"/>
          <a:ext cx="1267244" cy="82370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>
              <a:latin typeface="Arial" panose="020B0604020202020204" pitchFamily="34" charset="0"/>
              <a:cs typeface="Arial" panose="020B0604020202020204" pitchFamily="34" charset="0"/>
            </a:rPr>
            <a:t>Continuous Development</a:t>
          </a:r>
        </a:p>
      </dsp:txBody>
      <dsp:txXfrm>
        <a:off x="2913771" y="41069"/>
        <a:ext cx="1186824" cy="743288"/>
      </dsp:txXfrm>
    </dsp:sp>
    <dsp:sp modelId="{4E05C945-2703-4166-89D2-97C33C0566FA}">
      <dsp:nvSpPr>
        <dsp:cNvPr id="0" name=""/>
        <dsp:cNvSpPr/>
      </dsp:nvSpPr>
      <dsp:spPr>
        <a:xfrm>
          <a:off x="1859604" y="412713"/>
          <a:ext cx="3295157" cy="3295157"/>
        </a:xfrm>
        <a:custGeom>
          <a:avLst/>
          <a:gdLst/>
          <a:ahLst/>
          <a:cxnLst/>
          <a:rect l="0" t="0" r="0" b="0"/>
          <a:pathLst>
            <a:path>
              <a:moveTo>
                <a:pt x="2451432" y="209407"/>
              </a:moveTo>
              <a:arcTo wR="1647578" hR="1647578" stAng="17952158" swAng="1213566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104CA9-40D7-4F9B-94DA-818B252665EC}">
      <dsp:nvSpPr>
        <dsp:cNvPr id="0" name=""/>
        <dsp:cNvSpPr/>
      </dsp:nvSpPr>
      <dsp:spPr>
        <a:xfrm>
          <a:off x="4440502" y="1139308"/>
          <a:ext cx="1267244" cy="82370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>
              <a:latin typeface="Arial" panose="020B0604020202020204" pitchFamily="34" charset="0"/>
              <a:cs typeface="Arial" panose="020B0604020202020204" pitchFamily="34" charset="0"/>
            </a:rPr>
            <a:t>Continuous Integration</a:t>
          </a:r>
        </a:p>
      </dsp:txBody>
      <dsp:txXfrm>
        <a:off x="4480712" y="1179518"/>
        <a:ext cx="1186824" cy="743288"/>
      </dsp:txXfrm>
    </dsp:sp>
    <dsp:sp modelId="{286BB659-DA16-4855-B5FC-09B687232FC2}">
      <dsp:nvSpPr>
        <dsp:cNvPr id="0" name=""/>
        <dsp:cNvSpPr/>
      </dsp:nvSpPr>
      <dsp:spPr>
        <a:xfrm>
          <a:off x="1859604" y="412713"/>
          <a:ext cx="3295157" cy="3295157"/>
        </a:xfrm>
        <a:custGeom>
          <a:avLst/>
          <a:gdLst/>
          <a:ahLst/>
          <a:cxnLst/>
          <a:rect l="0" t="0" r="0" b="0"/>
          <a:pathLst>
            <a:path>
              <a:moveTo>
                <a:pt x="3291227" y="1761310"/>
              </a:moveTo>
              <a:arcTo wR="1647578" hR="1647578" stAng="21837495" swAng="1361295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DCCA71-B20C-44E7-AA01-72F07B98CD2B}">
      <dsp:nvSpPr>
        <dsp:cNvPr id="0" name=""/>
        <dsp:cNvSpPr/>
      </dsp:nvSpPr>
      <dsp:spPr>
        <a:xfrm>
          <a:off x="3841983" y="2981357"/>
          <a:ext cx="1267244" cy="82370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>
              <a:latin typeface="Arial" panose="020B0604020202020204" pitchFamily="34" charset="0"/>
              <a:cs typeface="Arial" panose="020B0604020202020204" pitchFamily="34" charset="0"/>
            </a:rPr>
            <a:t>Continuous Testing</a:t>
          </a:r>
        </a:p>
      </dsp:txBody>
      <dsp:txXfrm>
        <a:off x="3882193" y="3021567"/>
        <a:ext cx="1186824" cy="743288"/>
      </dsp:txXfrm>
    </dsp:sp>
    <dsp:sp modelId="{C45A43CD-046F-4B4E-A51B-DD770E5DAD51}">
      <dsp:nvSpPr>
        <dsp:cNvPr id="0" name=""/>
        <dsp:cNvSpPr/>
      </dsp:nvSpPr>
      <dsp:spPr>
        <a:xfrm>
          <a:off x="1859604" y="412713"/>
          <a:ext cx="3295157" cy="3295157"/>
        </a:xfrm>
        <a:custGeom>
          <a:avLst/>
          <a:gdLst/>
          <a:ahLst/>
          <a:cxnLst/>
          <a:rect l="0" t="0" r="0" b="0"/>
          <a:pathLst>
            <a:path>
              <a:moveTo>
                <a:pt x="1850292" y="3282639"/>
              </a:moveTo>
              <a:arcTo wR="1647578" hR="1647578" stAng="4975955" swAng="848090"/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EA3253-E4F1-45D2-AF7E-B879D39504DE}">
      <dsp:nvSpPr>
        <dsp:cNvPr id="0" name=""/>
        <dsp:cNvSpPr/>
      </dsp:nvSpPr>
      <dsp:spPr>
        <a:xfrm>
          <a:off x="1905138" y="2981357"/>
          <a:ext cx="1267244" cy="82370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>
              <a:latin typeface="Arial" panose="020B0604020202020204" pitchFamily="34" charset="0"/>
              <a:cs typeface="Arial" panose="020B0604020202020204" pitchFamily="34" charset="0"/>
            </a:rPr>
            <a:t>Continuous Deployment</a:t>
          </a:r>
        </a:p>
      </dsp:txBody>
      <dsp:txXfrm>
        <a:off x="1945348" y="3021567"/>
        <a:ext cx="1186824" cy="743288"/>
      </dsp:txXfrm>
    </dsp:sp>
    <dsp:sp modelId="{558EF25B-DE25-4D22-8438-7AB21AE1326D}">
      <dsp:nvSpPr>
        <dsp:cNvPr id="0" name=""/>
        <dsp:cNvSpPr/>
      </dsp:nvSpPr>
      <dsp:spPr>
        <a:xfrm>
          <a:off x="1859604" y="412713"/>
          <a:ext cx="3295157" cy="3295157"/>
        </a:xfrm>
        <a:custGeom>
          <a:avLst/>
          <a:gdLst/>
          <a:ahLst/>
          <a:cxnLst/>
          <a:rect l="0" t="0" r="0" b="0"/>
          <a:pathLst>
            <a:path>
              <a:moveTo>
                <a:pt x="174988" y="2386492"/>
              </a:moveTo>
              <a:arcTo wR="1647578" hR="1647578" stAng="9201211" swAng="1361295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772DC0-5988-4AED-9A80-E8B14CDA28A5}">
      <dsp:nvSpPr>
        <dsp:cNvPr id="0" name=""/>
        <dsp:cNvSpPr/>
      </dsp:nvSpPr>
      <dsp:spPr>
        <a:xfrm>
          <a:off x="1306620" y="1139308"/>
          <a:ext cx="1267244" cy="823708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>
              <a:latin typeface="Arial" panose="020B0604020202020204" pitchFamily="34" charset="0"/>
              <a:cs typeface="Arial" panose="020B0604020202020204" pitchFamily="34" charset="0"/>
            </a:rPr>
            <a:t>Continuous Monitoring</a:t>
          </a:r>
        </a:p>
      </dsp:txBody>
      <dsp:txXfrm>
        <a:off x="1346830" y="1179518"/>
        <a:ext cx="1186824" cy="743288"/>
      </dsp:txXfrm>
    </dsp:sp>
    <dsp:sp modelId="{E24F960E-EF19-4F2B-9580-D63C7B3AD6D3}">
      <dsp:nvSpPr>
        <dsp:cNvPr id="0" name=""/>
        <dsp:cNvSpPr/>
      </dsp:nvSpPr>
      <dsp:spPr>
        <a:xfrm>
          <a:off x="1859604" y="412713"/>
          <a:ext cx="3295157" cy="3295157"/>
        </a:xfrm>
        <a:custGeom>
          <a:avLst/>
          <a:gdLst/>
          <a:ahLst/>
          <a:cxnLst/>
          <a:rect l="0" t="0" r="0" b="0"/>
          <a:pathLst>
            <a:path>
              <a:moveTo>
                <a:pt x="396081" y="576004"/>
              </a:moveTo>
              <a:arcTo wR="1647578" hR="1647578" stAng="13234276" swAng="1213566"/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7C3857-79EF-472A-89A2-110FB0DDA063}">
      <dsp:nvSpPr>
        <dsp:cNvPr id="0" name=""/>
        <dsp:cNvSpPr/>
      </dsp:nvSpPr>
      <dsp:spPr>
        <a:xfrm>
          <a:off x="10066655" y="505767"/>
          <a:ext cx="1340423" cy="134001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278CD2-C208-4F40-A754-F44E044E7394}">
      <dsp:nvSpPr>
        <dsp:cNvPr id="0" name=""/>
        <dsp:cNvSpPr/>
      </dsp:nvSpPr>
      <dsp:spPr>
        <a:xfrm>
          <a:off x="10112194" y="550442"/>
          <a:ext cx="1250336" cy="125066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Arial" panose="020B0604020202020204" pitchFamily="34" charset="0"/>
              <a:cs typeface="Arial" panose="020B0604020202020204" pitchFamily="34" charset="0"/>
            </a:rPr>
            <a:t>Validation</a:t>
          </a:r>
        </a:p>
      </dsp:txBody>
      <dsp:txXfrm>
        <a:off x="10290389" y="729142"/>
        <a:ext cx="892955" cy="893263"/>
      </dsp:txXfrm>
    </dsp:sp>
    <dsp:sp modelId="{724D740D-75A0-4837-BB7E-4B9D58E619BE}">
      <dsp:nvSpPr>
        <dsp:cNvPr id="0" name=""/>
        <dsp:cNvSpPr/>
      </dsp:nvSpPr>
      <dsp:spPr>
        <a:xfrm rot="2700000">
          <a:off x="8682349" y="505616"/>
          <a:ext cx="1340079" cy="1340079"/>
        </a:xfrm>
        <a:prstGeom prst="teardrop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C219DF-0C5E-4A71-8DC3-B658EF2FB3E5}">
      <dsp:nvSpPr>
        <dsp:cNvPr id="0" name=""/>
        <dsp:cNvSpPr/>
      </dsp:nvSpPr>
      <dsp:spPr>
        <a:xfrm>
          <a:off x="8727221" y="550442"/>
          <a:ext cx="1250336" cy="125066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Arial" panose="020B0604020202020204" pitchFamily="34" charset="0"/>
              <a:cs typeface="Arial" panose="020B0604020202020204" pitchFamily="34" charset="0"/>
            </a:rPr>
            <a:t>Modeling</a:t>
          </a:r>
        </a:p>
      </dsp:txBody>
      <dsp:txXfrm>
        <a:off x="8905416" y="729142"/>
        <a:ext cx="892955" cy="893263"/>
      </dsp:txXfrm>
    </dsp:sp>
    <dsp:sp modelId="{729FC9DE-50F9-4BC5-90F1-64F726FFDD6E}">
      <dsp:nvSpPr>
        <dsp:cNvPr id="0" name=""/>
        <dsp:cNvSpPr/>
      </dsp:nvSpPr>
      <dsp:spPr>
        <a:xfrm rot="2700000">
          <a:off x="7298367" y="505616"/>
          <a:ext cx="1340079" cy="1340079"/>
        </a:xfrm>
        <a:prstGeom prst="teardrop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807280-0AA6-4CD7-8E37-DFB919495B99}">
      <dsp:nvSpPr>
        <dsp:cNvPr id="0" name=""/>
        <dsp:cNvSpPr/>
      </dsp:nvSpPr>
      <dsp:spPr>
        <a:xfrm>
          <a:off x="7342248" y="550442"/>
          <a:ext cx="1250336" cy="125066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Arial" panose="020B0604020202020204" pitchFamily="34" charset="0"/>
              <a:cs typeface="Arial" panose="020B0604020202020204" pitchFamily="34" charset="0"/>
            </a:rPr>
            <a:t>Feature Engineering</a:t>
          </a:r>
        </a:p>
      </dsp:txBody>
      <dsp:txXfrm>
        <a:off x="7521433" y="729142"/>
        <a:ext cx="892955" cy="893263"/>
      </dsp:txXfrm>
    </dsp:sp>
    <dsp:sp modelId="{BB92C1A9-BD89-4955-B8AA-C3003AC91756}">
      <dsp:nvSpPr>
        <dsp:cNvPr id="0" name=""/>
        <dsp:cNvSpPr/>
      </dsp:nvSpPr>
      <dsp:spPr>
        <a:xfrm rot="2700000">
          <a:off x="5913394" y="505616"/>
          <a:ext cx="1340079" cy="1340079"/>
        </a:xfrm>
        <a:prstGeom prst="teardrop">
          <a:avLst>
            <a:gd name="adj" fmla="val 1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AA50BF-9322-448A-B89E-9BA089136833}">
      <dsp:nvSpPr>
        <dsp:cNvPr id="0" name=""/>
        <dsp:cNvSpPr/>
      </dsp:nvSpPr>
      <dsp:spPr>
        <a:xfrm>
          <a:off x="5958266" y="550442"/>
          <a:ext cx="1250336" cy="125066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Arial" panose="020B0604020202020204" pitchFamily="34" charset="0"/>
              <a:cs typeface="Arial" panose="020B0604020202020204" pitchFamily="34" charset="0"/>
            </a:rPr>
            <a:t>Data Exploration</a:t>
          </a:r>
        </a:p>
      </dsp:txBody>
      <dsp:txXfrm>
        <a:off x="6136461" y="729142"/>
        <a:ext cx="892955" cy="893263"/>
      </dsp:txXfrm>
    </dsp:sp>
    <dsp:sp modelId="{970ED195-1795-4C10-AF58-2C49AFA9123C}">
      <dsp:nvSpPr>
        <dsp:cNvPr id="0" name=""/>
        <dsp:cNvSpPr/>
      </dsp:nvSpPr>
      <dsp:spPr>
        <a:xfrm rot="2700000">
          <a:off x="4528421" y="505616"/>
          <a:ext cx="1340079" cy="1340079"/>
        </a:xfrm>
        <a:prstGeom prst="teardrop">
          <a:avLst>
            <a:gd name="adj" fmla="val 10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441CC0-646A-4CC8-9CC4-3BA91AFDA7A2}">
      <dsp:nvSpPr>
        <dsp:cNvPr id="0" name=""/>
        <dsp:cNvSpPr/>
      </dsp:nvSpPr>
      <dsp:spPr>
        <a:xfrm>
          <a:off x="4573293" y="550442"/>
          <a:ext cx="1250336" cy="125066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Arial" panose="020B0604020202020204" pitchFamily="34" charset="0"/>
              <a:cs typeface="Arial" panose="020B0604020202020204" pitchFamily="34" charset="0"/>
            </a:rPr>
            <a:t>Data Cleaning</a:t>
          </a:r>
        </a:p>
      </dsp:txBody>
      <dsp:txXfrm>
        <a:off x="4751488" y="729142"/>
        <a:ext cx="892955" cy="893263"/>
      </dsp:txXfrm>
    </dsp:sp>
    <dsp:sp modelId="{1EEE71CF-1911-441E-9059-DE1D632A19C8}">
      <dsp:nvSpPr>
        <dsp:cNvPr id="0" name=""/>
        <dsp:cNvSpPr/>
      </dsp:nvSpPr>
      <dsp:spPr>
        <a:xfrm rot="2700000">
          <a:off x="3144439" y="505616"/>
          <a:ext cx="1340079" cy="1340079"/>
        </a:xfrm>
        <a:prstGeom prst="teardrop">
          <a:avLst>
            <a:gd name="adj" fmla="val 10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3EAD1-1C40-42AF-973D-A82CBA38990E}">
      <dsp:nvSpPr>
        <dsp:cNvPr id="0" name=""/>
        <dsp:cNvSpPr/>
      </dsp:nvSpPr>
      <dsp:spPr>
        <a:xfrm>
          <a:off x="3188320" y="550442"/>
          <a:ext cx="1250336" cy="125066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Arial" panose="020B0604020202020204" pitchFamily="34" charset="0"/>
              <a:cs typeface="Arial" panose="020B0604020202020204" pitchFamily="34" charset="0"/>
            </a:rPr>
            <a:t>Data Collection</a:t>
          </a:r>
        </a:p>
      </dsp:txBody>
      <dsp:txXfrm>
        <a:off x="3367505" y="729142"/>
        <a:ext cx="892955" cy="893263"/>
      </dsp:txXfrm>
    </dsp:sp>
    <dsp:sp modelId="{24F53A84-D793-49B6-8C09-F59D79199456}">
      <dsp:nvSpPr>
        <dsp:cNvPr id="0" name=""/>
        <dsp:cNvSpPr/>
      </dsp:nvSpPr>
      <dsp:spPr>
        <a:xfrm rot="2700000">
          <a:off x="1759466" y="505616"/>
          <a:ext cx="1340079" cy="1340079"/>
        </a:xfrm>
        <a:prstGeom prst="teardrop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2590BC-9E4B-4E55-9A82-E4CB40CCFE18}">
      <dsp:nvSpPr>
        <dsp:cNvPr id="0" name=""/>
        <dsp:cNvSpPr/>
      </dsp:nvSpPr>
      <dsp:spPr>
        <a:xfrm>
          <a:off x="1804338" y="550442"/>
          <a:ext cx="1250336" cy="125066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Arial" panose="020B0604020202020204" pitchFamily="34" charset="0"/>
              <a:cs typeface="Arial" panose="020B0604020202020204" pitchFamily="34" charset="0"/>
            </a:rPr>
            <a:t>Formulate Data Science Problem</a:t>
          </a:r>
        </a:p>
      </dsp:txBody>
      <dsp:txXfrm>
        <a:off x="1982533" y="729142"/>
        <a:ext cx="892955" cy="89326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4DDF2F-59B9-4B65-8F67-2CB2DEE7C01F}">
      <dsp:nvSpPr>
        <dsp:cNvPr id="0" name=""/>
        <dsp:cNvSpPr/>
      </dsp:nvSpPr>
      <dsp:spPr>
        <a:xfrm>
          <a:off x="1548779" y="529"/>
          <a:ext cx="864840" cy="86484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kern="1200" dirty="0"/>
            <a:t>Build Model</a:t>
          </a:r>
        </a:p>
      </dsp:txBody>
      <dsp:txXfrm>
        <a:off x="1675432" y="127182"/>
        <a:ext cx="611534" cy="611534"/>
      </dsp:txXfrm>
    </dsp:sp>
    <dsp:sp modelId="{94668D99-861D-4E3F-86D2-078E89E053B1}">
      <dsp:nvSpPr>
        <dsp:cNvPr id="0" name=""/>
        <dsp:cNvSpPr/>
      </dsp:nvSpPr>
      <dsp:spPr>
        <a:xfrm rot="2160000">
          <a:off x="2386404" y="665102"/>
          <a:ext cx="230395" cy="2918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700" kern="1200" dirty="0"/>
        </a:p>
      </dsp:txBody>
      <dsp:txXfrm>
        <a:off x="2393004" y="703166"/>
        <a:ext cx="161277" cy="175129"/>
      </dsp:txXfrm>
    </dsp:sp>
    <dsp:sp modelId="{C977E07D-6B1B-4B1B-AB69-FF9DB3611ACA}">
      <dsp:nvSpPr>
        <dsp:cNvPr id="0" name=""/>
        <dsp:cNvSpPr/>
      </dsp:nvSpPr>
      <dsp:spPr>
        <a:xfrm>
          <a:off x="2600136" y="764385"/>
          <a:ext cx="864840" cy="86484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kern="1200" dirty="0"/>
            <a:t>Check-in code</a:t>
          </a:r>
        </a:p>
      </dsp:txBody>
      <dsp:txXfrm>
        <a:off x="2726789" y="891038"/>
        <a:ext cx="611534" cy="611534"/>
      </dsp:txXfrm>
    </dsp:sp>
    <dsp:sp modelId="{75E11713-D90C-4DFC-94FC-CE2C58126866}">
      <dsp:nvSpPr>
        <dsp:cNvPr id="0" name=""/>
        <dsp:cNvSpPr/>
      </dsp:nvSpPr>
      <dsp:spPr>
        <a:xfrm rot="6480000">
          <a:off x="2718582" y="1662634"/>
          <a:ext cx="230395" cy="2918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700" kern="1200" dirty="0"/>
        </a:p>
      </dsp:txBody>
      <dsp:txXfrm rot="10800000">
        <a:off x="2763820" y="1688143"/>
        <a:ext cx="161277" cy="175129"/>
      </dsp:txXfrm>
    </dsp:sp>
    <dsp:sp modelId="{BCF63F87-5E11-4A4C-A436-F59DA48EA272}">
      <dsp:nvSpPr>
        <dsp:cNvPr id="0" name=""/>
        <dsp:cNvSpPr/>
      </dsp:nvSpPr>
      <dsp:spPr>
        <a:xfrm>
          <a:off x="2198554" y="2000329"/>
          <a:ext cx="864840" cy="86484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kern="1200" dirty="0"/>
            <a:t>Build Deployment Package</a:t>
          </a:r>
        </a:p>
      </dsp:txBody>
      <dsp:txXfrm>
        <a:off x="2325207" y="2126982"/>
        <a:ext cx="611534" cy="611534"/>
      </dsp:txXfrm>
    </dsp:sp>
    <dsp:sp modelId="{2BD93A77-BFF8-4C86-9F4A-9F0ECA65A213}">
      <dsp:nvSpPr>
        <dsp:cNvPr id="0" name=""/>
        <dsp:cNvSpPr/>
      </dsp:nvSpPr>
      <dsp:spPr>
        <a:xfrm rot="10800000">
          <a:off x="1872522" y="2286808"/>
          <a:ext cx="230395" cy="2918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700" kern="1200" dirty="0"/>
        </a:p>
      </dsp:txBody>
      <dsp:txXfrm rot="10800000">
        <a:off x="1941640" y="2345185"/>
        <a:ext cx="161277" cy="175129"/>
      </dsp:txXfrm>
    </dsp:sp>
    <dsp:sp modelId="{2AAC5ABC-6D8C-43B2-A489-D7AFC20F41E6}">
      <dsp:nvSpPr>
        <dsp:cNvPr id="0" name=""/>
        <dsp:cNvSpPr/>
      </dsp:nvSpPr>
      <dsp:spPr>
        <a:xfrm>
          <a:off x="899004" y="2000329"/>
          <a:ext cx="864840" cy="86484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kern="1200" dirty="0"/>
            <a:t>Deploy</a:t>
          </a:r>
        </a:p>
      </dsp:txBody>
      <dsp:txXfrm>
        <a:off x="1025657" y="2126982"/>
        <a:ext cx="611534" cy="611534"/>
      </dsp:txXfrm>
    </dsp:sp>
    <dsp:sp modelId="{A694CBFF-6B83-41E1-B0D5-74F85CCC557A}">
      <dsp:nvSpPr>
        <dsp:cNvPr id="0" name=""/>
        <dsp:cNvSpPr/>
      </dsp:nvSpPr>
      <dsp:spPr>
        <a:xfrm rot="15120000">
          <a:off x="1017450" y="1675037"/>
          <a:ext cx="230395" cy="2918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700" kern="1200" dirty="0"/>
        </a:p>
      </dsp:txBody>
      <dsp:txXfrm rot="10800000">
        <a:off x="1062688" y="1766282"/>
        <a:ext cx="161277" cy="175129"/>
      </dsp:txXfrm>
    </dsp:sp>
    <dsp:sp modelId="{D076498C-2B3D-4EE0-91E1-E4C6977FBB48}">
      <dsp:nvSpPr>
        <dsp:cNvPr id="0" name=""/>
        <dsp:cNvSpPr/>
      </dsp:nvSpPr>
      <dsp:spPr>
        <a:xfrm>
          <a:off x="497422" y="764385"/>
          <a:ext cx="864840" cy="864840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kern="1200" dirty="0"/>
            <a:t>Monitor</a:t>
          </a:r>
        </a:p>
      </dsp:txBody>
      <dsp:txXfrm>
        <a:off x="624075" y="891038"/>
        <a:ext cx="611534" cy="611534"/>
      </dsp:txXfrm>
    </dsp:sp>
    <dsp:sp modelId="{B6B00011-FB3E-471E-8826-8AB819D88596}">
      <dsp:nvSpPr>
        <dsp:cNvPr id="0" name=""/>
        <dsp:cNvSpPr/>
      </dsp:nvSpPr>
      <dsp:spPr>
        <a:xfrm rot="19440000">
          <a:off x="1335047" y="672768"/>
          <a:ext cx="230395" cy="2918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700" kern="1200" dirty="0"/>
        </a:p>
      </dsp:txBody>
      <dsp:txXfrm>
        <a:off x="1341647" y="751458"/>
        <a:ext cx="161277" cy="1751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1A71042-03F7-4C04-BF9C-AAF003D1AD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9AFCDB-22B7-409B-9628-0EF0D31F1B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5AF88B-413E-48A2-A7D9-E639A2EF3433}" type="datetimeFigureOut">
              <a:rPr lang="en-IN" smtClean="0"/>
              <a:t>28-01-2019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D7A40-680A-405E-A405-F5E990E3F8F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49E61B-A47D-47B5-8CB2-334970C8D52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B2BA7E-B742-4ED9-B53A-F67FF567D0D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78743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E81EBA-A076-4FFC-8968-B74B6216A140}" type="datetimeFigureOut">
              <a:rPr lang="en-US" smtClean="0"/>
              <a:t>1/28/2019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91E1D-0E33-4E39-8C07-8B468157F1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735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860425" y="1122363"/>
            <a:ext cx="5381625" cy="30273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710248" y="4318039"/>
            <a:ext cx="5681980" cy="353294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4023092" y="8522366"/>
            <a:ext cx="3077739" cy="45018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ea typeface="Calibri"/>
                <a:sym typeface="Calibri"/>
              </a:rPr>
              <a:t>2</a:t>
            </a:fld>
            <a:endParaRPr lang="en-US" sz="1200" dirty="0">
              <a:solidFill>
                <a:schemeClr val="dk1"/>
              </a:solidFill>
              <a:ea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8812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291E1D-0E33-4E39-8C07-8B468157F15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189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 noRot="1" noChangeAspect="1"/>
          </p:cNvSpPr>
          <p:nvPr>
            <p:ph type="sldImg" idx="2"/>
          </p:nvPr>
        </p:nvSpPr>
        <p:spPr>
          <a:xfrm>
            <a:off x="860425" y="1122363"/>
            <a:ext cx="5381625" cy="30273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710248" y="4318039"/>
            <a:ext cx="5681980" cy="353294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sldNum" idx="12"/>
          </p:nvPr>
        </p:nvSpPr>
        <p:spPr>
          <a:xfrm>
            <a:off x="4023092" y="8522366"/>
            <a:ext cx="3077739" cy="45018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ea typeface="Calibri"/>
                <a:sym typeface="Calibri"/>
              </a:rPr>
              <a:t>11</a:t>
            </a:fld>
            <a:endParaRPr lang="en-US" sz="1200" dirty="0">
              <a:solidFill>
                <a:schemeClr val="dk1"/>
              </a:solidFill>
              <a:ea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7544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LatentView/" TargetMode="External"/><Relationship Id="rId7" Type="http://schemas.openxmlformats.org/officeDocument/2006/relationships/hyperlink" Target="https://www.latentview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hyperlink" Target="https://www.latentview.com/blog/" TargetMode="External"/><Relationship Id="rId5" Type="http://schemas.openxmlformats.org/officeDocument/2006/relationships/hyperlink" Target="https://www.linkedin.com/company/latentview" TargetMode="External"/><Relationship Id="rId4" Type="http://schemas.openxmlformats.org/officeDocument/2006/relationships/hyperlink" Target="https://twitter.com/latentview?lang=en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LatentView/" TargetMode="External"/><Relationship Id="rId7" Type="http://schemas.openxmlformats.org/officeDocument/2006/relationships/hyperlink" Target="https://www.latentview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latentview.com/blog/" TargetMode="External"/><Relationship Id="rId5" Type="http://schemas.openxmlformats.org/officeDocument/2006/relationships/hyperlink" Target="https://www.linkedin.com/company/latentview" TargetMode="External"/><Relationship Id="rId4" Type="http://schemas.openxmlformats.org/officeDocument/2006/relationships/hyperlink" Target="https://twitter.com/latentview?lang=en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960009"/>
            <a:ext cx="3879577" cy="618564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7612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562351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4095726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957362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047C4-83AE-4983-8668-CA3B2B663B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0CD0D9-E57F-4F00-8796-A314F5B6F6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09295-8179-4208-B3F2-013E1495B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8AFE3-8C5D-4A94-9CCE-528215438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1D329-40CD-4A1E-AB91-1F8FA27F3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2BA4-3C27-4A19-9DD1-BCE56F6BAA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498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960009"/>
            <a:ext cx="3879577" cy="618564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7612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562351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4095726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760969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BAEABEB-5113-4CB1-809E-E08D033F99F2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549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6">
            <a:extLst>
              <a:ext uri="{FF2B5EF4-FFF2-40B4-BE49-F238E27FC236}">
                <a16:creationId xmlns:a16="http://schemas.microsoft.com/office/drawing/2014/main" id="{9E7EBA95-D0B0-4EA6-8151-B221D815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8C19F0BD-CBF1-4551-925C-A110073FD9E5}"/>
              </a:ext>
            </a:extLst>
          </p:cNvPr>
          <p:cNvSpPr txBox="1">
            <a:spLocks/>
          </p:cNvSpPr>
          <p:nvPr/>
        </p:nvSpPr>
        <p:spPr>
          <a:xfrm>
            <a:off x="264159" y="1300766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Primary colors</a:t>
            </a:r>
          </a:p>
        </p:txBody>
      </p:sp>
      <p:sp>
        <p:nvSpPr>
          <p:cNvPr id="22" name="Title 4">
            <a:extLst>
              <a:ext uri="{FF2B5EF4-FFF2-40B4-BE49-F238E27FC236}">
                <a16:creationId xmlns:a16="http://schemas.microsoft.com/office/drawing/2014/main" id="{3A39E8C3-E1BC-4BC7-9F05-F0E50DB6BBFD}"/>
              </a:ext>
            </a:extLst>
          </p:cNvPr>
          <p:cNvSpPr txBox="1">
            <a:spLocks/>
          </p:cNvSpPr>
          <p:nvPr/>
        </p:nvSpPr>
        <p:spPr>
          <a:xfrm>
            <a:off x="264159" y="3688063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Secondary colors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973D23-688C-4E1E-8684-22CAFB14E27F}"/>
              </a:ext>
            </a:extLst>
          </p:cNvPr>
          <p:cNvSpPr/>
          <p:nvPr/>
        </p:nvSpPr>
        <p:spPr>
          <a:xfrm>
            <a:off x="9826832" y="3688063"/>
            <a:ext cx="2136568" cy="59311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100, 90, 41, 43</a:t>
            </a:r>
            <a:b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20, 35, 72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B243-5890-4642-A892-C7486A1F57B2}"/>
              </a:ext>
            </a:extLst>
          </p:cNvPr>
          <p:cNvSpPr/>
          <p:nvPr/>
        </p:nvSpPr>
        <p:spPr>
          <a:xfrm>
            <a:off x="4784050" y="3688063"/>
            <a:ext cx="2136568" cy="593112"/>
          </a:xfrm>
          <a:prstGeom prst="rect">
            <a:avLst/>
          </a:prstGeom>
          <a:solidFill>
            <a:srgbClr val="18A3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77, 15, 33, 0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25, 164, 173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DC063-D1F5-4C30-AAE8-AD2967B11447}"/>
              </a:ext>
            </a:extLst>
          </p:cNvPr>
          <p:cNvSpPr/>
          <p:nvPr/>
        </p:nvSpPr>
        <p:spPr>
          <a:xfrm>
            <a:off x="4784050" y="1318936"/>
            <a:ext cx="2136568" cy="593112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51, 43, 43, 8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128, 128, 128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D9C469-1688-449B-BB2D-D3A713ED39EC}"/>
              </a:ext>
            </a:extLst>
          </p:cNvPr>
          <p:cNvSpPr/>
          <p:nvPr/>
        </p:nvSpPr>
        <p:spPr>
          <a:xfrm>
            <a:off x="9826832" y="4389071"/>
            <a:ext cx="2136568" cy="593112"/>
          </a:xfrm>
          <a:prstGeom prst="rect">
            <a:avLst/>
          </a:prstGeom>
          <a:solidFill>
            <a:srgbClr val="052049">
              <a:lumMod val="25000"/>
              <a:lumOff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36, 17, 0, 0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154, 191, 248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62ACF-08A4-4D19-B150-0AABA3AD131A}"/>
              </a:ext>
            </a:extLst>
          </p:cNvPr>
          <p:cNvSpPr/>
          <p:nvPr/>
        </p:nvSpPr>
        <p:spPr>
          <a:xfrm>
            <a:off x="2274510" y="4389071"/>
            <a:ext cx="2136568" cy="5931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26, 11, 4, 0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184, 206, 228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048A2-16C7-44F6-A62D-2782C6F8C4EE}"/>
              </a:ext>
            </a:extLst>
          </p:cNvPr>
          <p:cNvSpPr/>
          <p:nvPr/>
        </p:nvSpPr>
        <p:spPr>
          <a:xfrm>
            <a:off x="4784050" y="4389071"/>
            <a:ext cx="2136568" cy="593112"/>
          </a:xfrm>
          <a:prstGeom prst="rect">
            <a:avLst/>
          </a:prstGeom>
          <a:solidFill>
            <a:srgbClr val="18A3AC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36, 0, 10, 0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145, 234, 240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DCFF48-7B26-44FA-9E19-59FE00E0EDF3}"/>
              </a:ext>
            </a:extLst>
          </p:cNvPr>
          <p:cNvSpPr/>
          <p:nvPr/>
        </p:nvSpPr>
        <p:spPr>
          <a:xfrm>
            <a:off x="4784050" y="2006089"/>
            <a:ext cx="2136568" cy="593112"/>
          </a:xfrm>
          <a:prstGeom prst="rect">
            <a:avLst/>
          </a:prstGeom>
          <a:solidFill>
            <a:srgbClr val="BFBFB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25,	20, 20,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191, 191, 191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FD6AEF-3BC9-4B69-94AD-5748F17BD6BC}"/>
              </a:ext>
            </a:extLst>
          </p:cNvPr>
          <p:cNvSpPr/>
          <p:nvPr/>
        </p:nvSpPr>
        <p:spPr>
          <a:xfrm>
            <a:off x="9826832" y="5090079"/>
            <a:ext cx="2136568" cy="593112"/>
          </a:xfrm>
          <a:prstGeom prst="rect">
            <a:avLst/>
          </a:prstGeom>
          <a:solidFill>
            <a:srgbClr val="052049">
              <a:lumMod val="10000"/>
              <a:lumOff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215, 230, 252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204FA4-B6FE-46CC-8B10-5C70EA312BF4}"/>
              </a:ext>
            </a:extLst>
          </p:cNvPr>
          <p:cNvSpPr/>
          <p:nvPr/>
        </p:nvSpPr>
        <p:spPr>
          <a:xfrm>
            <a:off x="2274510" y="5090079"/>
            <a:ext cx="2136568" cy="5931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219, 230, 242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6B26E6-9CF4-42A9-9E28-714E99452A1D}"/>
              </a:ext>
            </a:extLst>
          </p:cNvPr>
          <p:cNvSpPr/>
          <p:nvPr/>
        </p:nvSpPr>
        <p:spPr>
          <a:xfrm>
            <a:off x="4784050" y="5090079"/>
            <a:ext cx="2136568" cy="593112"/>
          </a:xfrm>
          <a:prstGeom prst="rect">
            <a:avLst/>
          </a:prstGeom>
          <a:solidFill>
            <a:srgbClr val="18A3AC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19, 0, 5, 0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200, 244, 247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AA6DB8-1711-4140-A1F4-2FDA5D684765}"/>
              </a:ext>
            </a:extLst>
          </p:cNvPr>
          <p:cNvSpPr/>
          <p:nvPr/>
        </p:nvSpPr>
        <p:spPr>
          <a:xfrm>
            <a:off x="4784050" y="2707097"/>
            <a:ext cx="2136568" cy="593112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14, 11, 11, 0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217, 217, 217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86F7E7-4D4C-43C6-A693-BE52619C8C20}"/>
              </a:ext>
            </a:extLst>
          </p:cNvPr>
          <p:cNvSpPr/>
          <p:nvPr/>
        </p:nvSpPr>
        <p:spPr>
          <a:xfrm>
            <a:off x="7293592" y="3688063"/>
            <a:ext cx="2160270" cy="593112"/>
          </a:xfrm>
          <a:prstGeom prst="rect">
            <a:avLst/>
          </a:prstGeom>
          <a:solidFill>
            <a:srgbClr val="779BC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55, 31, 3, 0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199, 155, 202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10F334-6E7F-4900-BCD0-2E1DA2FB5D1E}"/>
              </a:ext>
            </a:extLst>
          </p:cNvPr>
          <p:cNvSpPr/>
          <p:nvPr/>
        </p:nvSpPr>
        <p:spPr>
          <a:xfrm>
            <a:off x="7293592" y="4373863"/>
            <a:ext cx="2160270" cy="593112"/>
          </a:xfrm>
          <a:prstGeom prst="rect">
            <a:avLst/>
          </a:prstGeom>
          <a:solidFill>
            <a:srgbClr val="A0B6D9"/>
          </a:solidFill>
          <a:ln w="12700" cap="flat" cmpd="sng" algn="ctr">
            <a:solidFill>
              <a:srgbClr val="A0B6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36, 21, 3, 0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160, 182, 217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7BB4B-EA83-4602-B031-1EE80792E11B}"/>
              </a:ext>
            </a:extLst>
          </p:cNvPr>
          <p:cNvSpPr/>
          <p:nvPr/>
        </p:nvSpPr>
        <p:spPr>
          <a:xfrm>
            <a:off x="7293590" y="5090079"/>
            <a:ext cx="2160270" cy="593112"/>
          </a:xfrm>
          <a:prstGeom prst="rect">
            <a:avLst/>
          </a:prstGeom>
          <a:solidFill>
            <a:srgbClr val="C5D4E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20, 11, 0.4, 0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197, 212, 236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D2806B-9005-4D6C-9F8D-64CAB5AA3399}"/>
              </a:ext>
            </a:extLst>
          </p:cNvPr>
          <p:cNvSpPr/>
          <p:nvPr/>
        </p:nvSpPr>
        <p:spPr>
          <a:xfrm>
            <a:off x="2274510" y="1300766"/>
            <a:ext cx="2136568" cy="593112"/>
          </a:xfrm>
          <a:prstGeom prst="rect">
            <a:avLst/>
          </a:prstGeom>
          <a:solidFill>
            <a:srgbClr val="1957A3"/>
          </a:solidFill>
          <a:ln w="12700" cap="flat" cmpd="sng" algn="ctr">
            <a:solidFill>
              <a:srgbClr val="16509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94, 72, 2, 0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27, 89, 164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A6E859-301A-4D57-8858-6F4BB2178673}"/>
              </a:ext>
            </a:extLst>
          </p:cNvPr>
          <p:cNvSpPr/>
          <p:nvPr/>
        </p:nvSpPr>
        <p:spPr>
          <a:xfrm>
            <a:off x="2274510" y="2707097"/>
            <a:ext cx="2136568" cy="593112"/>
          </a:xfrm>
          <a:prstGeom prst="rect">
            <a:avLst/>
          </a:prstGeom>
          <a:solidFill>
            <a:srgbClr val="A5C6E8"/>
          </a:solidFill>
          <a:ln w="12700" cap="flat" cmpd="sng" algn="ctr">
            <a:solidFill>
              <a:srgbClr val="A5C6E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33, 13, 0. 0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165, 198, 232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901222-FC3B-4A4F-BB8B-05E51FA1BDB8}"/>
              </a:ext>
            </a:extLst>
          </p:cNvPr>
          <p:cNvSpPr/>
          <p:nvPr/>
        </p:nvSpPr>
        <p:spPr>
          <a:xfrm>
            <a:off x="2274510" y="2014788"/>
            <a:ext cx="2136568" cy="593112"/>
          </a:xfrm>
          <a:prstGeom prst="rect">
            <a:avLst/>
          </a:prstGeom>
          <a:solidFill>
            <a:srgbClr val="538ECB"/>
          </a:solidFill>
          <a:ln w="12700" cap="flat" cmpd="sng" algn="ctr">
            <a:solidFill>
              <a:srgbClr val="538EC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68, 36, 0, 0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83, 142, 203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AEE760A-E7E5-4D0D-954C-0E7C6382E3FA}"/>
              </a:ext>
            </a:extLst>
          </p:cNvPr>
          <p:cNvSpPr/>
          <p:nvPr/>
        </p:nvSpPr>
        <p:spPr>
          <a:xfrm>
            <a:off x="2274510" y="3688063"/>
            <a:ext cx="2136568" cy="593112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72, 41, 5, 0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78, 133, 188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0DDA1AEC-9C4B-4577-B755-750800CDE8BA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2816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0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Sample text</a:t>
            </a:r>
          </a:p>
        </p:txBody>
      </p:sp>
      <p:sp>
        <p:nvSpPr>
          <p:cNvPr id="8" name="Shape 4526"/>
          <p:cNvSpPr/>
          <p:nvPr/>
        </p:nvSpPr>
        <p:spPr>
          <a:xfrm flipH="1">
            <a:off x="1161261" y="1888249"/>
            <a:ext cx="690302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9" name="Shape 4526"/>
          <p:cNvSpPr/>
          <p:nvPr/>
        </p:nvSpPr>
        <p:spPr>
          <a:xfrm flipH="1">
            <a:off x="4201316" y="1888249"/>
            <a:ext cx="690302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0" name="Shape 4526"/>
          <p:cNvSpPr/>
          <p:nvPr/>
        </p:nvSpPr>
        <p:spPr>
          <a:xfrm flipH="1">
            <a:off x="7241371" y="1888249"/>
            <a:ext cx="690302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438697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Pentagon 66"/>
          <p:cNvSpPr/>
          <p:nvPr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Pentagon 71"/>
          <p:cNvSpPr/>
          <p:nvPr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Pentagon 76"/>
          <p:cNvSpPr/>
          <p:nvPr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Pentagon 80"/>
          <p:cNvSpPr/>
          <p:nvPr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000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79" y="5128616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892045" y="1597544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263206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497225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915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743200"/>
            <a:ext cx="12192000" cy="411480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E063EDAE-3C20-4872-A920-DDD64F0309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0" y="3869262"/>
            <a:ext cx="3596640" cy="814926"/>
          </a:xfrm>
        </p:spPr>
        <p:txBody>
          <a:bodyPr>
            <a:noAutofit/>
          </a:bodyPr>
          <a:lstStyle>
            <a:lvl1pPr algn="ctr">
              <a:defRPr sz="46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361022"/>
            <a:ext cx="2987040" cy="2112180"/>
          </a:xfrm>
          <a:prstGeom prst="rect">
            <a:avLst/>
          </a:prstGeom>
        </p:spPr>
      </p:pic>
      <p:sp>
        <p:nvSpPr>
          <p:cNvPr id="92" name="Oval 91"/>
          <p:cNvSpPr/>
          <p:nvPr/>
        </p:nvSpPr>
        <p:spPr>
          <a:xfrm>
            <a:off x="369220" y="6091132"/>
            <a:ext cx="571116" cy="5711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3" name="Freeform 31">
            <a:hlinkClick r:id="rId3"/>
          </p:cNvPr>
          <p:cNvSpPr>
            <a:spLocks noEditPoints="1"/>
          </p:cNvSpPr>
          <p:nvPr/>
        </p:nvSpPr>
        <p:spPr bwMode="auto">
          <a:xfrm>
            <a:off x="476096" y="6197993"/>
            <a:ext cx="357364" cy="357361"/>
          </a:xfrm>
          <a:custGeom>
            <a:avLst/>
            <a:gdLst/>
            <a:ahLst/>
            <a:cxnLst>
              <a:cxn ang="0">
                <a:pos x="365" y="125"/>
              </a:cxn>
              <a:cxn ang="0">
                <a:pos x="319" y="138"/>
              </a:cxn>
              <a:cxn ang="0">
                <a:pos x="290" y="169"/>
              </a:cxn>
              <a:cxn ang="0">
                <a:pos x="280" y="219"/>
              </a:cxn>
              <a:cxn ang="0">
                <a:pos x="276" y="257"/>
              </a:cxn>
              <a:cxn ang="0">
                <a:pos x="241" y="258"/>
              </a:cxn>
              <a:cxn ang="0">
                <a:pos x="268" y="325"/>
              </a:cxn>
              <a:cxn ang="0">
                <a:pos x="282" y="330"/>
              </a:cxn>
              <a:cxn ang="0">
                <a:pos x="283" y="534"/>
              </a:cxn>
              <a:cxn ang="0">
                <a:pos x="339" y="536"/>
              </a:cxn>
              <a:cxn ang="0">
                <a:pos x="368" y="529"/>
              </a:cxn>
              <a:cxn ang="0">
                <a:pos x="422" y="325"/>
              </a:cxn>
              <a:cxn ang="0">
                <a:pos x="426" y="294"/>
              </a:cxn>
              <a:cxn ang="0">
                <a:pos x="427" y="258"/>
              </a:cxn>
              <a:cxn ang="0">
                <a:pos x="394" y="260"/>
              </a:cxn>
              <a:cxn ang="0">
                <a:pos x="373" y="258"/>
              </a:cxn>
              <a:cxn ang="0">
                <a:pos x="368" y="212"/>
              </a:cxn>
              <a:cxn ang="0">
                <a:pos x="373" y="193"/>
              </a:cxn>
              <a:cxn ang="0">
                <a:pos x="427" y="126"/>
              </a:cxn>
              <a:cxn ang="0">
                <a:pos x="319" y="0"/>
              </a:cxn>
              <a:cxn ang="0">
                <a:pos x="420" y="10"/>
              </a:cxn>
              <a:cxn ang="0">
                <a:pos x="506" y="42"/>
              </a:cxn>
              <a:cxn ang="0">
                <a:pos x="572" y="90"/>
              </a:cxn>
              <a:cxn ang="0">
                <a:pos x="620" y="153"/>
              </a:cxn>
              <a:cxn ang="0">
                <a:pos x="651" y="226"/>
              </a:cxn>
              <a:cxn ang="0">
                <a:pos x="663" y="305"/>
              </a:cxn>
              <a:cxn ang="0">
                <a:pos x="659" y="385"/>
              </a:cxn>
              <a:cxn ang="0">
                <a:pos x="638" y="462"/>
              </a:cxn>
              <a:cxn ang="0">
                <a:pos x="601" y="533"/>
              </a:cxn>
              <a:cxn ang="0">
                <a:pos x="547" y="593"/>
              </a:cxn>
              <a:cxn ang="0">
                <a:pos x="477" y="636"/>
              </a:cxn>
              <a:cxn ang="0">
                <a:pos x="391" y="661"/>
              </a:cxn>
              <a:cxn ang="0">
                <a:pos x="290" y="661"/>
              </a:cxn>
              <a:cxn ang="0">
                <a:pos x="216" y="640"/>
              </a:cxn>
              <a:cxn ang="0">
                <a:pos x="144" y="598"/>
              </a:cxn>
              <a:cxn ang="0">
                <a:pos x="80" y="537"/>
              </a:cxn>
              <a:cxn ang="0">
                <a:pos x="30" y="461"/>
              </a:cxn>
              <a:cxn ang="0">
                <a:pos x="3" y="373"/>
              </a:cxn>
              <a:cxn ang="0">
                <a:pos x="3" y="276"/>
              </a:cxn>
              <a:cxn ang="0">
                <a:pos x="37" y="175"/>
              </a:cxn>
              <a:cxn ang="0">
                <a:pos x="73" y="121"/>
              </a:cxn>
              <a:cxn ang="0">
                <a:pos x="125" y="71"/>
              </a:cxn>
              <a:cxn ang="0">
                <a:pos x="191" y="31"/>
              </a:cxn>
              <a:cxn ang="0">
                <a:pos x="273" y="6"/>
              </a:cxn>
            </a:cxnLst>
            <a:rect l="0" t="0" r="r" b="b"/>
            <a:pathLst>
              <a:path w="663" h="663">
                <a:moveTo>
                  <a:pt x="394" y="124"/>
                </a:moveTo>
                <a:lnTo>
                  <a:pt x="365" y="125"/>
                </a:lnTo>
                <a:lnTo>
                  <a:pt x="340" y="129"/>
                </a:lnTo>
                <a:lnTo>
                  <a:pt x="319" y="138"/>
                </a:lnTo>
                <a:lnTo>
                  <a:pt x="302" y="151"/>
                </a:lnTo>
                <a:lnTo>
                  <a:pt x="290" y="169"/>
                </a:lnTo>
                <a:lnTo>
                  <a:pt x="283" y="192"/>
                </a:lnTo>
                <a:lnTo>
                  <a:pt x="280" y="219"/>
                </a:lnTo>
                <a:lnTo>
                  <a:pt x="283" y="253"/>
                </a:lnTo>
                <a:lnTo>
                  <a:pt x="276" y="257"/>
                </a:lnTo>
                <a:lnTo>
                  <a:pt x="266" y="258"/>
                </a:lnTo>
                <a:lnTo>
                  <a:pt x="241" y="258"/>
                </a:lnTo>
                <a:lnTo>
                  <a:pt x="241" y="325"/>
                </a:lnTo>
                <a:lnTo>
                  <a:pt x="268" y="325"/>
                </a:lnTo>
                <a:lnTo>
                  <a:pt x="276" y="326"/>
                </a:lnTo>
                <a:lnTo>
                  <a:pt x="282" y="330"/>
                </a:lnTo>
                <a:lnTo>
                  <a:pt x="283" y="337"/>
                </a:lnTo>
                <a:lnTo>
                  <a:pt x="283" y="534"/>
                </a:lnTo>
                <a:lnTo>
                  <a:pt x="319" y="534"/>
                </a:lnTo>
                <a:lnTo>
                  <a:pt x="339" y="536"/>
                </a:lnTo>
                <a:lnTo>
                  <a:pt x="355" y="534"/>
                </a:lnTo>
                <a:lnTo>
                  <a:pt x="368" y="529"/>
                </a:lnTo>
                <a:lnTo>
                  <a:pt x="368" y="325"/>
                </a:lnTo>
                <a:lnTo>
                  <a:pt x="422" y="325"/>
                </a:lnTo>
                <a:lnTo>
                  <a:pt x="425" y="310"/>
                </a:lnTo>
                <a:lnTo>
                  <a:pt x="426" y="294"/>
                </a:lnTo>
                <a:lnTo>
                  <a:pt x="427" y="278"/>
                </a:lnTo>
                <a:lnTo>
                  <a:pt x="427" y="258"/>
                </a:lnTo>
                <a:lnTo>
                  <a:pt x="405" y="258"/>
                </a:lnTo>
                <a:lnTo>
                  <a:pt x="394" y="260"/>
                </a:lnTo>
                <a:lnTo>
                  <a:pt x="383" y="260"/>
                </a:lnTo>
                <a:lnTo>
                  <a:pt x="373" y="258"/>
                </a:lnTo>
                <a:lnTo>
                  <a:pt x="368" y="253"/>
                </a:lnTo>
                <a:lnTo>
                  <a:pt x="368" y="212"/>
                </a:lnTo>
                <a:lnTo>
                  <a:pt x="369" y="201"/>
                </a:lnTo>
                <a:lnTo>
                  <a:pt x="373" y="193"/>
                </a:lnTo>
                <a:lnTo>
                  <a:pt x="427" y="193"/>
                </a:lnTo>
                <a:lnTo>
                  <a:pt x="427" y="126"/>
                </a:lnTo>
                <a:lnTo>
                  <a:pt x="394" y="124"/>
                </a:lnTo>
                <a:close/>
                <a:moveTo>
                  <a:pt x="319" y="0"/>
                </a:moveTo>
                <a:lnTo>
                  <a:pt x="372" y="2"/>
                </a:lnTo>
                <a:lnTo>
                  <a:pt x="420" y="10"/>
                </a:lnTo>
                <a:lnTo>
                  <a:pt x="465" y="24"/>
                </a:lnTo>
                <a:lnTo>
                  <a:pt x="506" y="42"/>
                </a:lnTo>
                <a:lnTo>
                  <a:pt x="541" y="65"/>
                </a:lnTo>
                <a:lnTo>
                  <a:pt x="572" y="90"/>
                </a:lnTo>
                <a:lnTo>
                  <a:pt x="598" y="121"/>
                </a:lnTo>
                <a:lnTo>
                  <a:pt x="620" y="153"/>
                </a:lnTo>
                <a:lnTo>
                  <a:pt x="638" y="189"/>
                </a:lnTo>
                <a:lnTo>
                  <a:pt x="651" y="226"/>
                </a:lnTo>
                <a:lnTo>
                  <a:pt x="659" y="265"/>
                </a:lnTo>
                <a:lnTo>
                  <a:pt x="663" y="305"/>
                </a:lnTo>
                <a:lnTo>
                  <a:pt x="663" y="346"/>
                </a:lnTo>
                <a:lnTo>
                  <a:pt x="659" y="385"/>
                </a:lnTo>
                <a:lnTo>
                  <a:pt x="651" y="425"/>
                </a:lnTo>
                <a:lnTo>
                  <a:pt x="638" y="462"/>
                </a:lnTo>
                <a:lnTo>
                  <a:pt x="622" y="498"/>
                </a:lnTo>
                <a:lnTo>
                  <a:pt x="601" y="533"/>
                </a:lnTo>
                <a:lnTo>
                  <a:pt x="576" y="564"/>
                </a:lnTo>
                <a:lnTo>
                  <a:pt x="547" y="593"/>
                </a:lnTo>
                <a:lnTo>
                  <a:pt x="513" y="616"/>
                </a:lnTo>
                <a:lnTo>
                  <a:pt x="477" y="636"/>
                </a:lnTo>
                <a:lnTo>
                  <a:pt x="436" y="651"/>
                </a:lnTo>
                <a:lnTo>
                  <a:pt x="391" y="661"/>
                </a:lnTo>
                <a:lnTo>
                  <a:pt x="343" y="663"/>
                </a:lnTo>
                <a:lnTo>
                  <a:pt x="290" y="661"/>
                </a:lnTo>
                <a:lnTo>
                  <a:pt x="254" y="654"/>
                </a:lnTo>
                <a:lnTo>
                  <a:pt x="216" y="640"/>
                </a:lnTo>
                <a:lnTo>
                  <a:pt x="179" y="622"/>
                </a:lnTo>
                <a:lnTo>
                  <a:pt x="144" y="598"/>
                </a:lnTo>
                <a:lnTo>
                  <a:pt x="111" y="570"/>
                </a:lnTo>
                <a:lnTo>
                  <a:pt x="80" y="537"/>
                </a:lnTo>
                <a:lnTo>
                  <a:pt x="53" y="501"/>
                </a:lnTo>
                <a:lnTo>
                  <a:pt x="30" y="461"/>
                </a:lnTo>
                <a:lnTo>
                  <a:pt x="14" y="419"/>
                </a:lnTo>
                <a:lnTo>
                  <a:pt x="3" y="373"/>
                </a:lnTo>
                <a:lnTo>
                  <a:pt x="0" y="326"/>
                </a:lnTo>
                <a:lnTo>
                  <a:pt x="3" y="276"/>
                </a:lnTo>
                <a:lnTo>
                  <a:pt x="15" y="226"/>
                </a:lnTo>
                <a:lnTo>
                  <a:pt x="37" y="175"/>
                </a:lnTo>
                <a:lnTo>
                  <a:pt x="54" y="147"/>
                </a:lnTo>
                <a:lnTo>
                  <a:pt x="73" y="121"/>
                </a:lnTo>
                <a:lnTo>
                  <a:pt x="97" y="95"/>
                </a:lnTo>
                <a:lnTo>
                  <a:pt x="125" y="71"/>
                </a:lnTo>
                <a:lnTo>
                  <a:pt x="157" y="49"/>
                </a:lnTo>
                <a:lnTo>
                  <a:pt x="191" y="31"/>
                </a:lnTo>
                <a:lnTo>
                  <a:pt x="230" y="15"/>
                </a:lnTo>
                <a:lnTo>
                  <a:pt x="273" y="6"/>
                </a:lnTo>
                <a:lnTo>
                  <a:pt x="319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0" name="Oval 89"/>
          <p:cNvSpPr/>
          <p:nvPr/>
        </p:nvSpPr>
        <p:spPr>
          <a:xfrm>
            <a:off x="1106492" y="6091131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1" name="Freeform 48">
            <a:hlinkClick r:id="rId4"/>
          </p:cNvPr>
          <p:cNvSpPr>
            <a:spLocks/>
          </p:cNvSpPr>
          <p:nvPr/>
        </p:nvSpPr>
        <p:spPr bwMode="auto">
          <a:xfrm>
            <a:off x="1191612" y="6238608"/>
            <a:ext cx="400889" cy="276166"/>
          </a:xfrm>
          <a:custGeom>
            <a:avLst/>
            <a:gdLst>
              <a:gd name="T0" fmla="*/ 652 w 720"/>
              <a:gd name="T1" fmla="*/ 218 h 496"/>
              <a:gd name="T2" fmla="*/ 688 w 720"/>
              <a:gd name="T3" fmla="*/ 206 h 496"/>
              <a:gd name="T4" fmla="*/ 712 w 720"/>
              <a:gd name="T5" fmla="*/ 182 h 496"/>
              <a:gd name="T6" fmla="*/ 700 w 720"/>
              <a:gd name="T7" fmla="*/ 180 h 496"/>
              <a:gd name="T8" fmla="*/ 642 w 720"/>
              <a:gd name="T9" fmla="*/ 186 h 496"/>
              <a:gd name="T10" fmla="*/ 628 w 720"/>
              <a:gd name="T11" fmla="*/ 166 h 496"/>
              <a:gd name="T12" fmla="*/ 606 w 720"/>
              <a:gd name="T13" fmla="*/ 118 h 496"/>
              <a:gd name="T14" fmla="*/ 548 w 720"/>
              <a:gd name="T15" fmla="*/ 64 h 496"/>
              <a:gd name="T16" fmla="*/ 500 w 720"/>
              <a:gd name="T17" fmla="*/ 48 h 496"/>
              <a:gd name="T18" fmla="*/ 476 w 720"/>
              <a:gd name="T19" fmla="*/ 48 h 496"/>
              <a:gd name="T20" fmla="*/ 504 w 720"/>
              <a:gd name="T21" fmla="*/ 38 h 496"/>
              <a:gd name="T22" fmla="*/ 534 w 720"/>
              <a:gd name="T23" fmla="*/ 26 h 496"/>
              <a:gd name="T24" fmla="*/ 536 w 720"/>
              <a:gd name="T25" fmla="*/ 16 h 496"/>
              <a:gd name="T26" fmla="*/ 524 w 720"/>
              <a:gd name="T27" fmla="*/ 12 h 496"/>
              <a:gd name="T28" fmla="*/ 466 w 720"/>
              <a:gd name="T29" fmla="*/ 30 h 496"/>
              <a:gd name="T30" fmla="*/ 490 w 720"/>
              <a:gd name="T31" fmla="*/ 18 h 496"/>
              <a:gd name="T32" fmla="*/ 504 w 720"/>
              <a:gd name="T33" fmla="*/ 0 h 496"/>
              <a:gd name="T34" fmla="*/ 474 w 720"/>
              <a:gd name="T35" fmla="*/ 10 h 496"/>
              <a:gd name="T36" fmla="*/ 448 w 720"/>
              <a:gd name="T37" fmla="*/ 26 h 496"/>
              <a:gd name="T38" fmla="*/ 460 w 720"/>
              <a:gd name="T39" fmla="*/ 6 h 496"/>
              <a:gd name="T40" fmla="*/ 406 w 720"/>
              <a:gd name="T41" fmla="*/ 58 h 496"/>
              <a:gd name="T42" fmla="*/ 368 w 720"/>
              <a:gd name="T43" fmla="*/ 128 h 496"/>
              <a:gd name="T44" fmla="*/ 318 w 720"/>
              <a:gd name="T45" fmla="*/ 154 h 496"/>
              <a:gd name="T46" fmla="*/ 292 w 720"/>
              <a:gd name="T47" fmla="*/ 136 h 496"/>
              <a:gd name="T48" fmla="*/ 166 w 720"/>
              <a:gd name="T49" fmla="*/ 76 h 496"/>
              <a:gd name="T50" fmla="*/ 108 w 720"/>
              <a:gd name="T51" fmla="*/ 66 h 496"/>
              <a:gd name="T52" fmla="*/ 120 w 720"/>
              <a:gd name="T53" fmla="*/ 100 h 496"/>
              <a:gd name="T54" fmla="*/ 152 w 720"/>
              <a:gd name="T55" fmla="*/ 134 h 496"/>
              <a:gd name="T56" fmla="*/ 160 w 720"/>
              <a:gd name="T57" fmla="*/ 144 h 496"/>
              <a:gd name="T58" fmla="*/ 124 w 720"/>
              <a:gd name="T59" fmla="*/ 150 h 496"/>
              <a:gd name="T60" fmla="*/ 138 w 720"/>
              <a:gd name="T61" fmla="*/ 184 h 496"/>
              <a:gd name="T62" fmla="*/ 170 w 720"/>
              <a:gd name="T63" fmla="*/ 210 h 496"/>
              <a:gd name="T64" fmla="*/ 206 w 720"/>
              <a:gd name="T65" fmla="*/ 222 h 496"/>
              <a:gd name="T66" fmla="*/ 166 w 720"/>
              <a:gd name="T67" fmla="*/ 234 h 496"/>
              <a:gd name="T68" fmla="*/ 160 w 720"/>
              <a:gd name="T69" fmla="*/ 250 h 496"/>
              <a:gd name="T70" fmla="*/ 186 w 720"/>
              <a:gd name="T71" fmla="*/ 274 h 496"/>
              <a:gd name="T72" fmla="*/ 226 w 720"/>
              <a:gd name="T73" fmla="*/ 286 h 496"/>
              <a:gd name="T74" fmla="*/ 236 w 720"/>
              <a:gd name="T75" fmla="*/ 290 h 496"/>
              <a:gd name="T76" fmla="*/ 218 w 720"/>
              <a:gd name="T77" fmla="*/ 306 h 496"/>
              <a:gd name="T78" fmla="*/ 216 w 720"/>
              <a:gd name="T79" fmla="*/ 322 h 496"/>
              <a:gd name="T80" fmla="*/ 236 w 720"/>
              <a:gd name="T81" fmla="*/ 342 h 496"/>
              <a:gd name="T82" fmla="*/ 268 w 720"/>
              <a:gd name="T83" fmla="*/ 346 h 496"/>
              <a:gd name="T84" fmla="*/ 220 w 720"/>
              <a:gd name="T85" fmla="*/ 382 h 496"/>
              <a:gd name="T86" fmla="*/ 168 w 720"/>
              <a:gd name="T87" fmla="*/ 400 h 496"/>
              <a:gd name="T88" fmla="*/ 112 w 720"/>
              <a:gd name="T89" fmla="*/ 404 h 496"/>
              <a:gd name="T90" fmla="*/ 60 w 720"/>
              <a:gd name="T91" fmla="*/ 392 h 496"/>
              <a:gd name="T92" fmla="*/ 14 w 720"/>
              <a:gd name="T93" fmla="*/ 364 h 496"/>
              <a:gd name="T94" fmla="*/ 18 w 720"/>
              <a:gd name="T95" fmla="*/ 376 h 496"/>
              <a:gd name="T96" fmla="*/ 76 w 720"/>
              <a:gd name="T97" fmla="*/ 430 h 496"/>
              <a:gd name="T98" fmla="*/ 144 w 720"/>
              <a:gd name="T99" fmla="*/ 468 h 496"/>
              <a:gd name="T100" fmla="*/ 216 w 720"/>
              <a:gd name="T101" fmla="*/ 490 h 496"/>
              <a:gd name="T102" fmla="*/ 290 w 720"/>
              <a:gd name="T103" fmla="*/ 496 h 496"/>
              <a:gd name="T104" fmla="*/ 364 w 720"/>
              <a:gd name="T105" fmla="*/ 490 h 496"/>
              <a:gd name="T106" fmla="*/ 434 w 720"/>
              <a:gd name="T107" fmla="*/ 470 h 496"/>
              <a:gd name="T108" fmla="*/ 498 w 720"/>
              <a:gd name="T109" fmla="*/ 438 h 496"/>
              <a:gd name="T110" fmla="*/ 554 w 720"/>
              <a:gd name="T111" fmla="*/ 396 h 496"/>
              <a:gd name="T112" fmla="*/ 598 w 720"/>
              <a:gd name="T113" fmla="*/ 344 h 496"/>
              <a:gd name="T114" fmla="*/ 628 w 720"/>
              <a:gd name="T115" fmla="*/ 284 h 496"/>
              <a:gd name="T116" fmla="*/ 650 w 720"/>
              <a:gd name="T117" fmla="*/ 260 h 496"/>
              <a:gd name="T118" fmla="*/ 688 w 720"/>
              <a:gd name="T119" fmla="*/ 252 h 496"/>
              <a:gd name="T120" fmla="*/ 720 w 720"/>
              <a:gd name="T121" fmla="*/ 228 h 496"/>
              <a:gd name="T122" fmla="*/ 678 w 720"/>
              <a:gd name="T123" fmla="*/ 230 h 496"/>
              <a:gd name="T124" fmla="*/ 638 w 720"/>
              <a:gd name="T125" fmla="*/ 22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20" h="496">
                <a:moveTo>
                  <a:pt x="638" y="220"/>
                </a:moveTo>
                <a:lnTo>
                  <a:pt x="638" y="220"/>
                </a:lnTo>
                <a:lnTo>
                  <a:pt x="652" y="218"/>
                </a:lnTo>
                <a:lnTo>
                  <a:pt x="666" y="216"/>
                </a:lnTo>
                <a:lnTo>
                  <a:pt x="678" y="210"/>
                </a:lnTo>
                <a:lnTo>
                  <a:pt x="688" y="206"/>
                </a:lnTo>
                <a:lnTo>
                  <a:pt x="698" y="198"/>
                </a:lnTo>
                <a:lnTo>
                  <a:pt x="706" y="192"/>
                </a:lnTo>
                <a:lnTo>
                  <a:pt x="712" y="182"/>
                </a:lnTo>
                <a:lnTo>
                  <a:pt x="716" y="174"/>
                </a:lnTo>
                <a:lnTo>
                  <a:pt x="716" y="174"/>
                </a:lnTo>
                <a:lnTo>
                  <a:pt x="700" y="180"/>
                </a:lnTo>
                <a:lnTo>
                  <a:pt x="678" y="186"/>
                </a:lnTo>
                <a:lnTo>
                  <a:pt x="654" y="186"/>
                </a:lnTo>
                <a:lnTo>
                  <a:pt x="642" y="186"/>
                </a:lnTo>
                <a:lnTo>
                  <a:pt x="632" y="184"/>
                </a:lnTo>
                <a:lnTo>
                  <a:pt x="632" y="184"/>
                </a:lnTo>
                <a:lnTo>
                  <a:pt x="628" y="166"/>
                </a:lnTo>
                <a:lnTo>
                  <a:pt x="628" y="166"/>
                </a:lnTo>
                <a:lnTo>
                  <a:pt x="618" y="142"/>
                </a:lnTo>
                <a:lnTo>
                  <a:pt x="606" y="118"/>
                </a:lnTo>
                <a:lnTo>
                  <a:pt x="590" y="96"/>
                </a:lnTo>
                <a:lnTo>
                  <a:pt x="570" y="78"/>
                </a:lnTo>
                <a:lnTo>
                  <a:pt x="548" y="64"/>
                </a:lnTo>
                <a:lnTo>
                  <a:pt x="526" y="54"/>
                </a:lnTo>
                <a:lnTo>
                  <a:pt x="514" y="50"/>
                </a:lnTo>
                <a:lnTo>
                  <a:pt x="500" y="48"/>
                </a:lnTo>
                <a:lnTo>
                  <a:pt x="488" y="46"/>
                </a:lnTo>
                <a:lnTo>
                  <a:pt x="476" y="48"/>
                </a:lnTo>
                <a:lnTo>
                  <a:pt x="476" y="48"/>
                </a:lnTo>
                <a:lnTo>
                  <a:pt x="492" y="42"/>
                </a:lnTo>
                <a:lnTo>
                  <a:pt x="492" y="42"/>
                </a:lnTo>
                <a:lnTo>
                  <a:pt x="504" y="38"/>
                </a:lnTo>
                <a:lnTo>
                  <a:pt x="520" y="34"/>
                </a:lnTo>
                <a:lnTo>
                  <a:pt x="528" y="30"/>
                </a:lnTo>
                <a:lnTo>
                  <a:pt x="534" y="26"/>
                </a:lnTo>
                <a:lnTo>
                  <a:pt x="538" y="22"/>
                </a:lnTo>
                <a:lnTo>
                  <a:pt x="536" y="16"/>
                </a:lnTo>
                <a:lnTo>
                  <a:pt x="536" y="16"/>
                </a:lnTo>
                <a:lnTo>
                  <a:pt x="536" y="14"/>
                </a:lnTo>
                <a:lnTo>
                  <a:pt x="532" y="12"/>
                </a:lnTo>
                <a:lnTo>
                  <a:pt x="524" y="12"/>
                </a:lnTo>
                <a:lnTo>
                  <a:pt x="514" y="14"/>
                </a:lnTo>
                <a:lnTo>
                  <a:pt x="504" y="16"/>
                </a:lnTo>
                <a:lnTo>
                  <a:pt x="466" y="30"/>
                </a:lnTo>
                <a:lnTo>
                  <a:pt x="466" y="30"/>
                </a:lnTo>
                <a:lnTo>
                  <a:pt x="478" y="24"/>
                </a:lnTo>
                <a:lnTo>
                  <a:pt x="490" y="18"/>
                </a:lnTo>
                <a:lnTo>
                  <a:pt x="500" y="10"/>
                </a:lnTo>
                <a:lnTo>
                  <a:pt x="504" y="6"/>
                </a:lnTo>
                <a:lnTo>
                  <a:pt x="504" y="0"/>
                </a:lnTo>
                <a:lnTo>
                  <a:pt x="504" y="0"/>
                </a:lnTo>
                <a:lnTo>
                  <a:pt x="490" y="4"/>
                </a:lnTo>
                <a:lnTo>
                  <a:pt x="474" y="10"/>
                </a:lnTo>
                <a:lnTo>
                  <a:pt x="462" y="16"/>
                </a:lnTo>
                <a:lnTo>
                  <a:pt x="448" y="26"/>
                </a:lnTo>
                <a:lnTo>
                  <a:pt x="448" y="26"/>
                </a:lnTo>
                <a:lnTo>
                  <a:pt x="456" y="16"/>
                </a:lnTo>
                <a:lnTo>
                  <a:pt x="460" y="6"/>
                </a:lnTo>
                <a:lnTo>
                  <a:pt x="460" y="6"/>
                </a:lnTo>
                <a:lnTo>
                  <a:pt x="440" y="20"/>
                </a:lnTo>
                <a:lnTo>
                  <a:pt x="422" y="38"/>
                </a:lnTo>
                <a:lnTo>
                  <a:pt x="406" y="58"/>
                </a:lnTo>
                <a:lnTo>
                  <a:pt x="392" y="80"/>
                </a:lnTo>
                <a:lnTo>
                  <a:pt x="380" y="104"/>
                </a:lnTo>
                <a:lnTo>
                  <a:pt x="368" y="128"/>
                </a:lnTo>
                <a:lnTo>
                  <a:pt x="346" y="180"/>
                </a:lnTo>
                <a:lnTo>
                  <a:pt x="346" y="180"/>
                </a:lnTo>
                <a:lnTo>
                  <a:pt x="318" y="154"/>
                </a:lnTo>
                <a:lnTo>
                  <a:pt x="304" y="144"/>
                </a:lnTo>
                <a:lnTo>
                  <a:pt x="292" y="136"/>
                </a:lnTo>
                <a:lnTo>
                  <a:pt x="292" y="136"/>
                </a:lnTo>
                <a:lnTo>
                  <a:pt x="256" y="116"/>
                </a:lnTo>
                <a:lnTo>
                  <a:pt x="214" y="98"/>
                </a:lnTo>
                <a:lnTo>
                  <a:pt x="166" y="76"/>
                </a:lnTo>
                <a:lnTo>
                  <a:pt x="108" y="54"/>
                </a:lnTo>
                <a:lnTo>
                  <a:pt x="108" y="54"/>
                </a:lnTo>
                <a:lnTo>
                  <a:pt x="108" y="66"/>
                </a:lnTo>
                <a:lnTo>
                  <a:pt x="110" y="76"/>
                </a:lnTo>
                <a:lnTo>
                  <a:pt x="114" y="88"/>
                </a:lnTo>
                <a:lnTo>
                  <a:pt x="120" y="100"/>
                </a:lnTo>
                <a:lnTo>
                  <a:pt x="128" y="112"/>
                </a:lnTo>
                <a:lnTo>
                  <a:pt x="138" y="124"/>
                </a:lnTo>
                <a:lnTo>
                  <a:pt x="152" y="134"/>
                </a:lnTo>
                <a:lnTo>
                  <a:pt x="170" y="144"/>
                </a:lnTo>
                <a:lnTo>
                  <a:pt x="170" y="144"/>
                </a:lnTo>
                <a:lnTo>
                  <a:pt x="160" y="144"/>
                </a:lnTo>
                <a:lnTo>
                  <a:pt x="148" y="146"/>
                </a:lnTo>
                <a:lnTo>
                  <a:pt x="124" y="150"/>
                </a:lnTo>
                <a:lnTo>
                  <a:pt x="124" y="150"/>
                </a:lnTo>
                <a:lnTo>
                  <a:pt x="128" y="162"/>
                </a:lnTo>
                <a:lnTo>
                  <a:pt x="132" y="172"/>
                </a:lnTo>
                <a:lnTo>
                  <a:pt x="138" y="184"/>
                </a:lnTo>
                <a:lnTo>
                  <a:pt x="146" y="194"/>
                </a:lnTo>
                <a:lnTo>
                  <a:pt x="158" y="202"/>
                </a:lnTo>
                <a:lnTo>
                  <a:pt x="170" y="210"/>
                </a:lnTo>
                <a:lnTo>
                  <a:pt x="186" y="216"/>
                </a:lnTo>
                <a:lnTo>
                  <a:pt x="206" y="222"/>
                </a:lnTo>
                <a:lnTo>
                  <a:pt x="206" y="222"/>
                </a:lnTo>
                <a:lnTo>
                  <a:pt x="188" y="224"/>
                </a:lnTo>
                <a:lnTo>
                  <a:pt x="176" y="228"/>
                </a:lnTo>
                <a:lnTo>
                  <a:pt x="166" y="234"/>
                </a:lnTo>
                <a:lnTo>
                  <a:pt x="156" y="242"/>
                </a:lnTo>
                <a:lnTo>
                  <a:pt x="156" y="242"/>
                </a:lnTo>
                <a:lnTo>
                  <a:pt x="160" y="250"/>
                </a:lnTo>
                <a:lnTo>
                  <a:pt x="168" y="258"/>
                </a:lnTo>
                <a:lnTo>
                  <a:pt x="176" y="266"/>
                </a:lnTo>
                <a:lnTo>
                  <a:pt x="186" y="274"/>
                </a:lnTo>
                <a:lnTo>
                  <a:pt x="198" y="280"/>
                </a:lnTo>
                <a:lnTo>
                  <a:pt x="212" y="284"/>
                </a:lnTo>
                <a:lnTo>
                  <a:pt x="226" y="286"/>
                </a:lnTo>
                <a:lnTo>
                  <a:pt x="244" y="284"/>
                </a:lnTo>
                <a:lnTo>
                  <a:pt x="244" y="284"/>
                </a:lnTo>
                <a:lnTo>
                  <a:pt x="236" y="290"/>
                </a:lnTo>
                <a:lnTo>
                  <a:pt x="228" y="294"/>
                </a:lnTo>
                <a:lnTo>
                  <a:pt x="222" y="300"/>
                </a:lnTo>
                <a:lnTo>
                  <a:pt x="218" y="306"/>
                </a:lnTo>
                <a:lnTo>
                  <a:pt x="216" y="310"/>
                </a:lnTo>
                <a:lnTo>
                  <a:pt x="216" y="316"/>
                </a:lnTo>
                <a:lnTo>
                  <a:pt x="216" y="322"/>
                </a:lnTo>
                <a:lnTo>
                  <a:pt x="218" y="326"/>
                </a:lnTo>
                <a:lnTo>
                  <a:pt x="226" y="336"/>
                </a:lnTo>
                <a:lnTo>
                  <a:pt x="236" y="342"/>
                </a:lnTo>
                <a:lnTo>
                  <a:pt x="250" y="346"/>
                </a:lnTo>
                <a:lnTo>
                  <a:pt x="268" y="346"/>
                </a:lnTo>
                <a:lnTo>
                  <a:pt x="268" y="346"/>
                </a:lnTo>
                <a:lnTo>
                  <a:pt x="252" y="360"/>
                </a:lnTo>
                <a:lnTo>
                  <a:pt x="236" y="372"/>
                </a:lnTo>
                <a:lnTo>
                  <a:pt x="220" y="382"/>
                </a:lnTo>
                <a:lnTo>
                  <a:pt x="202" y="390"/>
                </a:lnTo>
                <a:lnTo>
                  <a:pt x="186" y="396"/>
                </a:lnTo>
                <a:lnTo>
                  <a:pt x="168" y="400"/>
                </a:lnTo>
                <a:lnTo>
                  <a:pt x="150" y="404"/>
                </a:lnTo>
                <a:lnTo>
                  <a:pt x="130" y="404"/>
                </a:lnTo>
                <a:lnTo>
                  <a:pt x="112" y="404"/>
                </a:lnTo>
                <a:lnTo>
                  <a:pt x="94" y="400"/>
                </a:lnTo>
                <a:lnTo>
                  <a:pt x="78" y="396"/>
                </a:lnTo>
                <a:lnTo>
                  <a:pt x="60" y="392"/>
                </a:lnTo>
                <a:lnTo>
                  <a:pt x="44" y="384"/>
                </a:lnTo>
                <a:lnTo>
                  <a:pt x="28" y="376"/>
                </a:lnTo>
                <a:lnTo>
                  <a:pt x="14" y="364"/>
                </a:lnTo>
                <a:lnTo>
                  <a:pt x="0" y="354"/>
                </a:lnTo>
                <a:lnTo>
                  <a:pt x="0" y="354"/>
                </a:lnTo>
                <a:lnTo>
                  <a:pt x="18" y="376"/>
                </a:lnTo>
                <a:lnTo>
                  <a:pt x="36" y="396"/>
                </a:lnTo>
                <a:lnTo>
                  <a:pt x="56" y="414"/>
                </a:lnTo>
                <a:lnTo>
                  <a:pt x="76" y="430"/>
                </a:lnTo>
                <a:lnTo>
                  <a:pt x="98" y="444"/>
                </a:lnTo>
                <a:lnTo>
                  <a:pt x="120" y="456"/>
                </a:lnTo>
                <a:lnTo>
                  <a:pt x="144" y="468"/>
                </a:lnTo>
                <a:lnTo>
                  <a:pt x="168" y="476"/>
                </a:lnTo>
                <a:lnTo>
                  <a:pt x="192" y="484"/>
                </a:lnTo>
                <a:lnTo>
                  <a:pt x="216" y="490"/>
                </a:lnTo>
                <a:lnTo>
                  <a:pt x="240" y="494"/>
                </a:lnTo>
                <a:lnTo>
                  <a:pt x="264" y="496"/>
                </a:lnTo>
                <a:lnTo>
                  <a:pt x="290" y="496"/>
                </a:lnTo>
                <a:lnTo>
                  <a:pt x="314" y="496"/>
                </a:lnTo>
                <a:lnTo>
                  <a:pt x="338" y="492"/>
                </a:lnTo>
                <a:lnTo>
                  <a:pt x="364" y="490"/>
                </a:lnTo>
                <a:lnTo>
                  <a:pt x="386" y="484"/>
                </a:lnTo>
                <a:lnTo>
                  <a:pt x="410" y="478"/>
                </a:lnTo>
                <a:lnTo>
                  <a:pt x="434" y="470"/>
                </a:lnTo>
                <a:lnTo>
                  <a:pt x="456" y="460"/>
                </a:lnTo>
                <a:lnTo>
                  <a:pt x="476" y="450"/>
                </a:lnTo>
                <a:lnTo>
                  <a:pt x="498" y="438"/>
                </a:lnTo>
                <a:lnTo>
                  <a:pt x="518" y="424"/>
                </a:lnTo>
                <a:lnTo>
                  <a:pt x="536" y="410"/>
                </a:lnTo>
                <a:lnTo>
                  <a:pt x="554" y="396"/>
                </a:lnTo>
                <a:lnTo>
                  <a:pt x="570" y="380"/>
                </a:lnTo>
                <a:lnTo>
                  <a:pt x="584" y="362"/>
                </a:lnTo>
                <a:lnTo>
                  <a:pt x="598" y="344"/>
                </a:lnTo>
                <a:lnTo>
                  <a:pt x="610" y="324"/>
                </a:lnTo>
                <a:lnTo>
                  <a:pt x="620" y="304"/>
                </a:lnTo>
                <a:lnTo>
                  <a:pt x="628" y="284"/>
                </a:lnTo>
                <a:lnTo>
                  <a:pt x="634" y="262"/>
                </a:lnTo>
                <a:lnTo>
                  <a:pt x="634" y="262"/>
                </a:lnTo>
                <a:lnTo>
                  <a:pt x="650" y="260"/>
                </a:lnTo>
                <a:lnTo>
                  <a:pt x="664" y="258"/>
                </a:lnTo>
                <a:lnTo>
                  <a:pt x="676" y="256"/>
                </a:lnTo>
                <a:lnTo>
                  <a:pt x="688" y="252"/>
                </a:lnTo>
                <a:lnTo>
                  <a:pt x="698" y="246"/>
                </a:lnTo>
                <a:lnTo>
                  <a:pt x="706" y="242"/>
                </a:lnTo>
                <a:lnTo>
                  <a:pt x="720" y="228"/>
                </a:lnTo>
                <a:lnTo>
                  <a:pt x="720" y="228"/>
                </a:lnTo>
                <a:lnTo>
                  <a:pt x="700" y="230"/>
                </a:lnTo>
                <a:lnTo>
                  <a:pt x="678" y="230"/>
                </a:lnTo>
                <a:lnTo>
                  <a:pt x="656" y="226"/>
                </a:lnTo>
                <a:lnTo>
                  <a:pt x="638" y="220"/>
                </a:lnTo>
                <a:lnTo>
                  <a:pt x="638" y="22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8" name="Oval 87"/>
          <p:cNvSpPr/>
          <p:nvPr/>
        </p:nvSpPr>
        <p:spPr>
          <a:xfrm>
            <a:off x="2581070" y="6091138"/>
            <a:ext cx="571116" cy="5711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9" name="Freeform 626">
            <a:hlinkClick r:id="rId5"/>
          </p:cNvPr>
          <p:cNvSpPr>
            <a:spLocks noEditPoints="1"/>
          </p:cNvSpPr>
          <p:nvPr/>
        </p:nvSpPr>
        <p:spPr bwMode="auto">
          <a:xfrm>
            <a:off x="2719641" y="6229620"/>
            <a:ext cx="293941" cy="294177"/>
          </a:xfrm>
          <a:custGeom>
            <a:avLst/>
            <a:gdLst>
              <a:gd name="T0" fmla="*/ 766 w 2492"/>
              <a:gd name="T1" fmla="*/ 2115 h 2494"/>
              <a:gd name="T2" fmla="*/ 1669 w 2492"/>
              <a:gd name="T3" fmla="*/ 932 h 2494"/>
              <a:gd name="T4" fmla="*/ 1524 w 2492"/>
              <a:gd name="T5" fmla="*/ 957 h 2494"/>
              <a:gd name="T6" fmla="*/ 1402 w 2492"/>
              <a:gd name="T7" fmla="*/ 1045 h 2494"/>
              <a:gd name="T8" fmla="*/ 1362 w 2492"/>
              <a:gd name="T9" fmla="*/ 1094 h 2494"/>
              <a:gd name="T10" fmla="*/ 1349 w 2492"/>
              <a:gd name="T11" fmla="*/ 1104 h 2494"/>
              <a:gd name="T12" fmla="*/ 1344 w 2492"/>
              <a:gd name="T13" fmla="*/ 1005 h 2494"/>
              <a:gd name="T14" fmla="*/ 953 w 2492"/>
              <a:gd name="T15" fmla="*/ 2115 h 2494"/>
              <a:gd name="T16" fmla="*/ 1346 w 2492"/>
              <a:gd name="T17" fmla="*/ 2050 h 2494"/>
              <a:gd name="T18" fmla="*/ 1351 w 2492"/>
              <a:gd name="T19" fmla="*/ 1442 h 2494"/>
              <a:gd name="T20" fmla="*/ 1381 w 2492"/>
              <a:gd name="T21" fmla="*/ 1333 h 2494"/>
              <a:gd name="T22" fmla="*/ 1451 w 2492"/>
              <a:gd name="T23" fmla="*/ 1255 h 2494"/>
              <a:gd name="T24" fmla="*/ 1551 w 2492"/>
              <a:gd name="T25" fmla="*/ 1232 h 2494"/>
              <a:gd name="T26" fmla="*/ 1648 w 2492"/>
              <a:gd name="T27" fmla="*/ 1264 h 2494"/>
              <a:gd name="T28" fmla="*/ 1704 w 2492"/>
              <a:gd name="T29" fmla="*/ 1353 h 2494"/>
              <a:gd name="T30" fmla="*/ 1719 w 2492"/>
              <a:gd name="T31" fmla="*/ 1516 h 2494"/>
              <a:gd name="T32" fmla="*/ 2110 w 2492"/>
              <a:gd name="T33" fmla="*/ 2115 h 2494"/>
              <a:gd name="T34" fmla="*/ 2113 w 2492"/>
              <a:gd name="T35" fmla="*/ 1761 h 2494"/>
              <a:gd name="T36" fmla="*/ 2099 w 2492"/>
              <a:gd name="T37" fmla="*/ 1312 h 2494"/>
              <a:gd name="T38" fmla="*/ 2052 w 2492"/>
              <a:gd name="T39" fmla="*/ 1147 h 2494"/>
              <a:gd name="T40" fmla="*/ 1963 w 2492"/>
              <a:gd name="T41" fmla="*/ 1029 h 2494"/>
              <a:gd name="T42" fmla="*/ 1829 w 2492"/>
              <a:gd name="T43" fmla="*/ 956 h 2494"/>
              <a:gd name="T44" fmla="*/ 1669 w 2492"/>
              <a:gd name="T45" fmla="*/ 932 h 2494"/>
              <a:gd name="T46" fmla="*/ 483 w 2492"/>
              <a:gd name="T47" fmla="*/ 426 h 2494"/>
              <a:gd name="T48" fmla="*/ 391 w 2492"/>
              <a:gd name="T49" fmla="*/ 496 h 2494"/>
              <a:gd name="T50" fmla="*/ 356 w 2492"/>
              <a:gd name="T51" fmla="*/ 610 h 2494"/>
              <a:gd name="T52" fmla="*/ 391 w 2492"/>
              <a:gd name="T53" fmla="*/ 722 h 2494"/>
              <a:gd name="T54" fmla="*/ 481 w 2492"/>
              <a:gd name="T55" fmla="*/ 792 h 2494"/>
              <a:gd name="T56" fmla="*/ 610 w 2492"/>
              <a:gd name="T57" fmla="*/ 803 h 2494"/>
              <a:gd name="T58" fmla="*/ 718 w 2492"/>
              <a:gd name="T59" fmla="*/ 752 h 2494"/>
              <a:gd name="T60" fmla="*/ 775 w 2492"/>
              <a:gd name="T61" fmla="*/ 652 h 2494"/>
              <a:gd name="T62" fmla="*/ 764 w 2492"/>
              <a:gd name="T63" fmla="*/ 531 h 2494"/>
              <a:gd name="T64" fmla="*/ 690 w 2492"/>
              <a:gd name="T65" fmla="*/ 443 h 2494"/>
              <a:gd name="T66" fmla="*/ 569 w 2492"/>
              <a:gd name="T67" fmla="*/ 412 h 2494"/>
              <a:gd name="T68" fmla="*/ 2071 w 2492"/>
              <a:gd name="T69" fmla="*/ 3 h 2494"/>
              <a:gd name="T70" fmla="*/ 2144 w 2492"/>
              <a:gd name="T71" fmla="*/ 20 h 2494"/>
              <a:gd name="T72" fmla="*/ 2296 w 2492"/>
              <a:gd name="T73" fmla="*/ 90 h 2494"/>
              <a:gd name="T74" fmla="*/ 2409 w 2492"/>
              <a:gd name="T75" fmla="*/ 211 h 2494"/>
              <a:gd name="T76" fmla="*/ 2468 w 2492"/>
              <a:gd name="T77" fmla="*/ 345 h 2494"/>
              <a:gd name="T78" fmla="*/ 2492 w 2492"/>
              <a:gd name="T79" fmla="*/ 2064 h 2494"/>
              <a:gd name="T80" fmla="*/ 2482 w 2492"/>
              <a:gd name="T81" fmla="*/ 2087 h 2494"/>
              <a:gd name="T82" fmla="*/ 2430 w 2492"/>
              <a:gd name="T83" fmla="*/ 2252 h 2494"/>
              <a:gd name="T84" fmla="*/ 2326 w 2492"/>
              <a:gd name="T85" fmla="*/ 2379 h 2494"/>
              <a:gd name="T86" fmla="*/ 2188 w 2492"/>
              <a:gd name="T87" fmla="*/ 2457 h 2494"/>
              <a:gd name="T88" fmla="*/ 2063 w 2492"/>
              <a:gd name="T89" fmla="*/ 2494 h 2494"/>
              <a:gd name="T90" fmla="*/ 413 w 2492"/>
              <a:gd name="T91" fmla="*/ 2488 h 2494"/>
              <a:gd name="T92" fmla="*/ 292 w 2492"/>
              <a:gd name="T93" fmla="*/ 2456 h 2494"/>
              <a:gd name="T94" fmla="*/ 153 w 2492"/>
              <a:gd name="T95" fmla="*/ 2368 h 2494"/>
              <a:gd name="T96" fmla="*/ 52 w 2492"/>
              <a:gd name="T97" fmla="*/ 2230 h 2494"/>
              <a:gd name="T98" fmla="*/ 11 w 2492"/>
              <a:gd name="T99" fmla="*/ 2107 h 2494"/>
              <a:gd name="T100" fmla="*/ 3 w 2492"/>
              <a:gd name="T101" fmla="*/ 421 h 2494"/>
              <a:gd name="T102" fmla="*/ 19 w 2492"/>
              <a:gd name="T103" fmla="*/ 348 h 2494"/>
              <a:gd name="T104" fmla="*/ 89 w 2492"/>
              <a:gd name="T105" fmla="*/ 195 h 2494"/>
              <a:gd name="T106" fmla="*/ 211 w 2492"/>
              <a:gd name="T107" fmla="*/ 81 h 2494"/>
              <a:gd name="T108" fmla="*/ 345 w 2492"/>
              <a:gd name="T109" fmla="*/ 23 h 2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92" h="2494">
                <a:moveTo>
                  <a:pt x="383" y="959"/>
                </a:moveTo>
                <a:lnTo>
                  <a:pt x="383" y="2115"/>
                </a:lnTo>
                <a:lnTo>
                  <a:pt x="766" y="2115"/>
                </a:lnTo>
                <a:lnTo>
                  <a:pt x="766" y="959"/>
                </a:lnTo>
                <a:lnTo>
                  <a:pt x="383" y="959"/>
                </a:lnTo>
                <a:close/>
                <a:moveTo>
                  <a:pt x="1669" y="932"/>
                </a:moveTo>
                <a:lnTo>
                  <a:pt x="1619" y="935"/>
                </a:lnTo>
                <a:lnTo>
                  <a:pt x="1570" y="943"/>
                </a:lnTo>
                <a:lnTo>
                  <a:pt x="1524" y="957"/>
                </a:lnTo>
                <a:lnTo>
                  <a:pt x="1481" y="980"/>
                </a:lnTo>
                <a:lnTo>
                  <a:pt x="1440" y="1008"/>
                </a:lnTo>
                <a:lnTo>
                  <a:pt x="1402" y="1045"/>
                </a:lnTo>
                <a:lnTo>
                  <a:pt x="1367" y="1089"/>
                </a:lnTo>
                <a:lnTo>
                  <a:pt x="1363" y="1091"/>
                </a:lnTo>
                <a:lnTo>
                  <a:pt x="1362" y="1094"/>
                </a:lnTo>
                <a:lnTo>
                  <a:pt x="1359" y="1096"/>
                </a:lnTo>
                <a:lnTo>
                  <a:pt x="1355" y="1100"/>
                </a:lnTo>
                <a:lnTo>
                  <a:pt x="1349" y="1104"/>
                </a:lnTo>
                <a:lnTo>
                  <a:pt x="1344" y="1110"/>
                </a:lnTo>
                <a:lnTo>
                  <a:pt x="1344" y="1056"/>
                </a:lnTo>
                <a:lnTo>
                  <a:pt x="1344" y="1005"/>
                </a:lnTo>
                <a:lnTo>
                  <a:pt x="1344" y="959"/>
                </a:lnTo>
                <a:lnTo>
                  <a:pt x="953" y="959"/>
                </a:lnTo>
                <a:lnTo>
                  <a:pt x="953" y="2115"/>
                </a:lnTo>
                <a:lnTo>
                  <a:pt x="1346" y="2115"/>
                </a:lnTo>
                <a:lnTo>
                  <a:pt x="1346" y="2080"/>
                </a:lnTo>
                <a:lnTo>
                  <a:pt x="1346" y="2050"/>
                </a:lnTo>
                <a:lnTo>
                  <a:pt x="1346" y="1765"/>
                </a:lnTo>
                <a:lnTo>
                  <a:pt x="1348" y="1481"/>
                </a:lnTo>
                <a:lnTo>
                  <a:pt x="1351" y="1442"/>
                </a:lnTo>
                <a:lnTo>
                  <a:pt x="1357" y="1404"/>
                </a:lnTo>
                <a:lnTo>
                  <a:pt x="1367" y="1368"/>
                </a:lnTo>
                <a:lnTo>
                  <a:pt x="1381" y="1333"/>
                </a:lnTo>
                <a:lnTo>
                  <a:pt x="1400" y="1301"/>
                </a:lnTo>
                <a:lnTo>
                  <a:pt x="1424" y="1275"/>
                </a:lnTo>
                <a:lnTo>
                  <a:pt x="1451" y="1255"/>
                </a:lnTo>
                <a:lnTo>
                  <a:pt x="1481" y="1242"/>
                </a:lnTo>
                <a:lnTo>
                  <a:pt x="1514" y="1234"/>
                </a:lnTo>
                <a:lnTo>
                  <a:pt x="1551" y="1232"/>
                </a:lnTo>
                <a:lnTo>
                  <a:pt x="1589" y="1237"/>
                </a:lnTo>
                <a:lnTo>
                  <a:pt x="1621" y="1247"/>
                </a:lnTo>
                <a:lnTo>
                  <a:pt x="1648" y="1264"/>
                </a:lnTo>
                <a:lnTo>
                  <a:pt x="1672" y="1288"/>
                </a:lnTo>
                <a:lnTo>
                  <a:pt x="1689" y="1317"/>
                </a:lnTo>
                <a:lnTo>
                  <a:pt x="1704" y="1353"/>
                </a:lnTo>
                <a:lnTo>
                  <a:pt x="1711" y="1395"/>
                </a:lnTo>
                <a:lnTo>
                  <a:pt x="1718" y="1455"/>
                </a:lnTo>
                <a:lnTo>
                  <a:pt x="1719" y="1516"/>
                </a:lnTo>
                <a:lnTo>
                  <a:pt x="1721" y="2061"/>
                </a:lnTo>
                <a:lnTo>
                  <a:pt x="1721" y="2115"/>
                </a:lnTo>
                <a:lnTo>
                  <a:pt x="2110" y="2115"/>
                </a:lnTo>
                <a:lnTo>
                  <a:pt x="2112" y="2096"/>
                </a:lnTo>
                <a:lnTo>
                  <a:pt x="2112" y="2079"/>
                </a:lnTo>
                <a:lnTo>
                  <a:pt x="2113" y="1761"/>
                </a:lnTo>
                <a:lnTo>
                  <a:pt x="2112" y="1441"/>
                </a:lnTo>
                <a:lnTo>
                  <a:pt x="2109" y="1377"/>
                </a:lnTo>
                <a:lnTo>
                  <a:pt x="2099" y="1312"/>
                </a:lnTo>
                <a:lnTo>
                  <a:pt x="2086" y="1250"/>
                </a:lnTo>
                <a:lnTo>
                  <a:pt x="2072" y="1196"/>
                </a:lnTo>
                <a:lnTo>
                  <a:pt x="2052" y="1147"/>
                </a:lnTo>
                <a:lnTo>
                  <a:pt x="2026" y="1102"/>
                </a:lnTo>
                <a:lnTo>
                  <a:pt x="1996" y="1062"/>
                </a:lnTo>
                <a:lnTo>
                  <a:pt x="1963" y="1029"/>
                </a:lnTo>
                <a:lnTo>
                  <a:pt x="1923" y="999"/>
                </a:lnTo>
                <a:lnTo>
                  <a:pt x="1878" y="975"/>
                </a:lnTo>
                <a:lnTo>
                  <a:pt x="1829" y="956"/>
                </a:lnTo>
                <a:lnTo>
                  <a:pt x="1773" y="943"/>
                </a:lnTo>
                <a:lnTo>
                  <a:pt x="1721" y="935"/>
                </a:lnTo>
                <a:lnTo>
                  <a:pt x="1669" y="932"/>
                </a:lnTo>
                <a:close/>
                <a:moveTo>
                  <a:pt x="569" y="412"/>
                </a:moveTo>
                <a:lnTo>
                  <a:pt x="524" y="415"/>
                </a:lnTo>
                <a:lnTo>
                  <a:pt x="483" y="426"/>
                </a:lnTo>
                <a:lnTo>
                  <a:pt x="447" y="443"/>
                </a:lnTo>
                <a:lnTo>
                  <a:pt x="416" y="467"/>
                </a:lnTo>
                <a:lnTo>
                  <a:pt x="391" y="496"/>
                </a:lnTo>
                <a:lnTo>
                  <a:pt x="372" y="531"/>
                </a:lnTo>
                <a:lnTo>
                  <a:pt x="361" y="569"/>
                </a:lnTo>
                <a:lnTo>
                  <a:pt x="356" y="610"/>
                </a:lnTo>
                <a:lnTo>
                  <a:pt x="361" y="652"/>
                </a:lnTo>
                <a:lnTo>
                  <a:pt x="372" y="688"/>
                </a:lnTo>
                <a:lnTo>
                  <a:pt x="391" y="722"/>
                </a:lnTo>
                <a:lnTo>
                  <a:pt x="415" y="750"/>
                </a:lnTo>
                <a:lnTo>
                  <a:pt x="447" y="774"/>
                </a:lnTo>
                <a:lnTo>
                  <a:pt x="481" y="792"/>
                </a:lnTo>
                <a:lnTo>
                  <a:pt x="521" y="803"/>
                </a:lnTo>
                <a:lnTo>
                  <a:pt x="566" y="808"/>
                </a:lnTo>
                <a:lnTo>
                  <a:pt x="610" y="803"/>
                </a:lnTo>
                <a:lnTo>
                  <a:pt x="652" y="793"/>
                </a:lnTo>
                <a:lnTo>
                  <a:pt x="688" y="776"/>
                </a:lnTo>
                <a:lnTo>
                  <a:pt x="718" y="752"/>
                </a:lnTo>
                <a:lnTo>
                  <a:pt x="745" y="723"/>
                </a:lnTo>
                <a:lnTo>
                  <a:pt x="764" y="690"/>
                </a:lnTo>
                <a:lnTo>
                  <a:pt x="775" y="652"/>
                </a:lnTo>
                <a:lnTo>
                  <a:pt x="780" y="610"/>
                </a:lnTo>
                <a:lnTo>
                  <a:pt x="775" y="569"/>
                </a:lnTo>
                <a:lnTo>
                  <a:pt x="764" y="531"/>
                </a:lnTo>
                <a:lnTo>
                  <a:pt x="745" y="496"/>
                </a:lnTo>
                <a:lnTo>
                  <a:pt x="721" y="467"/>
                </a:lnTo>
                <a:lnTo>
                  <a:pt x="690" y="443"/>
                </a:lnTo>
                <a:lnTo>
                  <a:pt x="653" y="426"/>
                </a:lnTo>
                <a:lnTo>
                  <a:pt x="613" y="415"/>
                </a:lnTo>
                <a:lnTo>
                  <a:pt x="569" y="412"/>
                </a:lnTo>
                <a:close/>
                <a:moveTo>
                  <a:pt x="427" y="0"/>
                </a:moveTo>
                <a:lnTo>
                  <a:pt x="2063" y="0"/>
                </a:lnTo>
                <a:lnTo>
                  <a:pt x="2071" y="3"/>
                </a:lnTo>
                <a:lnTo>
                  <a:pt x="2077" y="6"/>
                </a:lnTo>
                <a:lnTo>
                  <a:pt x="2085" y="9"/>
                </a:lnTo>
                <a:lnTo>
                  <a:pt x="2144" y="20"/>
                </a:lnTo>
                <a:lnTo>
                  <a:pt x="2199" y="38"/>
                </a:lnTo>
                <a:lnTo>
                  <a:pt x="2250" y="60"/>
                </a:lnTo>
                <a:lnTo>
                  <a:pt x="2296" y="90"/>
                </a:lnTo>
                <a:lnTo>
                  <a:pt x="2338" y="125"/>
                </a:lnTo>
                <a:lnTo>
                  <a:pt x="2376" y="165"/>
                </a:lnTo>
                <a:lnTo>
                  <a:pt x="2409" y="211"/>
                </a:lnTo>
                <a:lnTo>
                  <a:pt x="2439" y="264"/>
                </a:lnTo>
                <a:lnTo>
                  <a:pt x="2455" y="303"/>
                </a:lnTo>
                <a:lnTo>
                  <a:pt x="2468" y="345"/>
                </a:lnTo>
                <a:lnTo>
                  <a:pt x="2479" y="386"/>
                </a:lnTo>
                <a:lnTo>
                  <a:pt x="2492" y="429"/>
                </a:lnTo>
                <a:lnTo>
                  <a:pt x="2492" y="2064"/>
                </a:lnTo>
                <a:lnTo>
                  <a:pt x="2487" y="2072"/>
                </a:lnTo>
                <a:lnTo>
                  <a:pt x="2485" y="2080"/>
                </a:lnTo>
                <a:lnTo>
                  <a:pt x="2482" y="2087"/>
                </a:lnTo>
                <a:lnTo>
                  <a:pt x="2471" y="2146"/>
                </a:lnTo>
                <a:lnTo>
                  <a:pt x="2454" y="2201"/>
                </a:lnTo>
                <a:lnTo>
                  <a:pt x="2430" y="2252"/>
                </a:lnTo>
                <a:lnTo>
                  <a:pt x="2401" y="2298"/>
                </a:lnTo>
                <a:lnTo>
                  <a:pt x="2366" y="2341"/>
                </a:lnTo>
                <a:lnTo>
                  <a:pt x="2326" y="2379"/>
                </a:lnTo>
                <a:lnTo>
                  <a:pt x="2279" y="2413"/>
                </a:lnTo>
                <a:lnTo>
                  <a:pt x="2228" y="2442"/>
                </a:lnTo>
                <a:lnTo>
                  <a:pt x="2188" y="2457"/>
                </a:lnTo>
                <a:lnTo>
                  <a:pt x="2147" y="2470"/>
                </a:lnTo>
                <a:lnTo>
                  <a:pt x="2104" y="2481"/>
                </a:lnTo>
                <a:lnTo>
                  <a:pt x="2063" y="2494"/>
                </a:lnTo>
                <a:lnTo>
                  <a:pt x="427" y="2494"/>
                </a:lnTo>
                <a:lnTo>
                  <a:pt x="421" y="2491"/>
                </a:lnTo>
                <a:lnTo>
                  <a:pt x="413" y="2488"/>
                </a:lnTo>
                <a:lnTo>
                  <a:pt x="405" y="2486"/>
                </a:lnTo>
                <a:lnTo>
                  <a:pt x="346" y="2473"/>
                </a:lnTo>
                <a:lnTo>
                  <a:pt x="292" y="2456"/>
                </a:lnTo>
                <a:lnTo>
                  <a:pt x="242" y="2434"/>
                </a:lnTo>
                <a:lnTo>
                  <a:pt x="195" y="2403"/>
                </a:lnTo>
                <a:lnTo>
                  <a:pt x="153" y="2368"/>
                </a:lnTo>
                <a:lnTo>
                  <a:pt x="114" y="2329"/>
                </a:lnTo>
                <a:lnTo>
                  <a:pt x="81" y="2282"/>
                </a:lnTo>
                <a:lnTo>
                  <a:pt x="52" y="2230"/>
                </a:lnTo>
                <a:lnTo>
                  <a:pt x="35" y="2190"/>
                </a:lnTo>
                <a:lnTo>
                  <a:pt x="22" y="2149"/>
                </a:lnTo>
                <a:lnTo>
                  <a:pt x="11" y="2107"/>
                </a:lnTo>
                <a:lnTo>
                  <a:pt x="0" y="2064"/>
                </a:lnTo>
                <a:lnTo>
                  <a:pt x="0" y="429"/>
                </a:lnTo>
                <a:lnTo>
                  <a:pt x="3" y="421"/>
                </a:lnTo>
                <a:lnTo>
                  <a:pt x="6" y="413"/>
                </a:lnTo>
                <a:lnTo>
                  <a:pt x="8" y="407"/>
                </a:lnTo>
                <a:lnTo>
                  <a:pt x="19" y="348"/>
                </a:lnTo>
                <a:lnTo>
                  <a:pt x="37" y="292"/>
                </a:lnTo>
                <a:lnTo>
                  <a:pt x="60" y="241"/>
                </a:lnTo>
                <a:lnTo>
                  <a:pt x="89" y="195"/>
                </a:lnTo>
                <a:lnTo>
                  <a:pt x="124" y="152"/>
                </a:lnTo>
                <a:lnTo>
                  <a:pt x="165" y="114"/>
                </a:lnTo>
                <a:lnTo>
                  <a:pt x="211" y="81"/>
                </a:lnTo>
                <a:lnTo>
                  <a:pt x="264" y="52"/>
                </a:lnTo>
                <a:lnTo>
                  <a:pt x="304" y="36"/>
                </a:lnTo>
                <a:lnTo>
                  <a:pt x="345" y="23"/>
                </a:lnTo>
                <a:lnTo>
                  <a:pt x="386" y="12"/>
                </a:lnTo>
                <a:lnTo>
                  <a:pt x="427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6" name="Oval 85"/>
          <p:cNvSpPr/>
          <p:nvPr/>
        </p:nvSpPr>
        <p:spPr>
          <a:xfrm>
            <a:off x="1843768" y="6091135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7" name="Freeform 86">
            <a:hlinkClick r:id="rId6"/>
          </p:cNvPr>
          <p:cNvSpPr>
            <a:spLocks noEditPoints="1"/>
          </p:cNvSpPr>
          <p:nvPr/>
        </p:nvSpPr>
        <p:spPr bwMode="auto">
          <a:xfrm>
            <a:off x="1987503" y="6232755"/>
            <a:ext cx="283658" cy="287874"/>
          </a:xfrm>
          <a:custGeom>
            <a:avLst/>
            <a:gdLst>
              <a:gd name="T0" fmla="*/ 898 w 3629"/>
              <a:gd name="T1" fmla="*/ 2249 h 3684"/>
              <a:gd name="T2" fmla="*/ 767 w 3629"/>
              <a:gd name="T3" fmla="*/ 2423 h 3684"/>
              <a:gd name="T4" fmla="*/ 784 w 3629"/>
              <a:gd name="T5" fmla="*/ 2649 h 3684"/>
              <a:gd name="T6" fmla="*/ 936 w 3629"/>
              <a:gd name="T7" fmla="*/ 2802 h 3684"/>
              <a:gd name="T8" fmla="*/ 2596 w 3629"/>
              <a:gd name="T9" fmla="*/ 2828 h 3684"/>
              <a:gd name="T10" fmla="*/ 2787 w 3629"/>
              <a:gd name="T11" fmla="*/ 2722 h 3684"/>
              <a:gd name="T12" fmla="*/ 2865 w 3629"/>
              <a:gd name="T13" fmla="*/ 2515 h 3684"/>
              <a:gd name="T14" fmla="*/ 2787 w 3629"/>
              <a:gd name="T15" fmla="*/ 2307 h 3684"/>
              <a:gd name="T16" fmla="*/ 2596 w 3629"/>
              <a:gd name="T17" fmla="*/ 2201 h 3684"/>
              <a:gd name="T18" fmla="*/ 1112 w 3629"/>
              <a:gd name="T19" fmla="*/ 750 h 3684"/>
              <a:gd name="T20" fmla="*/ 918 w 3629"/>
              <a:gd name="T21" fmla="*/ 853 h 3684"/>
              <a:gd name="T22" fmla="*/ 838 w 3629"/>
              <a:gd name="T23" fmla="*/ 1059 h 3684"/>
              <a:gd name="T24" fmla="*/ 913 w 3629"/>
              <a:gd name="T25" fmla="*/ 1268 h 3684"/>
              <a:gd name="T26" fmla="*/ 1102 w 3629"/>
              <a:gd name="T27" fmla="*/ 1377 h 3684"/>
              <a:gd name="T28" fmla="*/ 1208 w 3629"/>
              <a:gd name="T29" fmla="*/ 1380 h 3684"/>
              <a:gd name="T30" fmla="*/ 1401 w 3629"/>
              <a:gd name="T31" fmla="*/ 1380 h 3684"/>
              <a:gd name="T32" fmla="*/ 1640 w 3629"/>
              <a:gd name="T33" fmla="*/ 1380 h 3684"/>
              <a:gd name="T34" fmla="*/ 1833 w 3629"/>
              <a:gd name="T35" fmla="*/ 1380 h 3684"/>
              <a:gd name="T36" fmla="*/ 1935 w 3629"/>
              <a:gd name="T37" fmla="*/ 1378 h 3684"/>
              <a:gd name="T38" fmla="*/ 2115 w 3629"/>
              <a:gd name="T39" fmla="*/ 1295 h 3684"/>
              <a:gd name="T40" fmla="*/ 2205 w 3629"/>
              <a:gd name="T41" fmla="*/ 1123 h 3684"/>
              <a:gd name="T42" fmla="*/ 2168 w 3629"/>
              <a:gd name="T43" fmla="*/ 917 h 3684"/>
              <a:gd name="T44" fmla="*/ 2021 w 3629"/>
              <a:gd name="T45" fmla="*/ 775 h 3684"/>
              <a:gd name="T46" fmla="*/ 1954 w 3629"/>
              <a:gd name="T47" fmla="*/ 0 h 3684"/>
              <a:gd name="T48" fmla="*/ 2281 w 3629"/>
              <a:gd name="T49" fmla="*/ 54 h 3684"/>
              <a:gd name="T50" fmla="*/ 2608 w 3629"/>
              <a:gd name="T51" fmla="*/ 232 h 3684"/>
              <a:gd name="T52" fmla="*/ 2834 w 3629"/>
              <a:gd name="T53" fmla="*/ 513 h 3684"/>
              <a:gd name="T54" fmla="*/ 2936 w 3629"/>
              <a:gd name="T55" fmla="*/ 880 h 3684"/>
              <a:gd name="T56" fmla="*/ 2938 w 3629"/>
              <a:gd name="T57" fmla="*/ 1273 h 3684"/>
              <a:gd name="T58" fmla="*/ 3050 w 3629"/>
              <a:gd name="T59" fmla="*/ 1427 h 3684"/>
              <a:gd name="T60" fmla="*/ 3285 w 3629"/>
              <a:gd name="T61" fmla="*/ 1490 h 3684"/>
              <a:gd name="T62" fmla="*/ 3490 w 3629"/>
              <a:gd name="T63" fmla="*/ 1652 h 3684"/>
              <a:gd name="T64" fmla="*/ 3603 w 3629"/>
              <a:gd name="T65" fmla="*/ 1910 h 3684"/>
              <a:gd name="T66" fmla="*/ 3627 w 3629"/>
              <a:gd name="T67" fmla="*/ 2225 h 3684"/>
              <a:gd name="T68" fmla="*/ 3628 w 3629"/>
              <a:gd name="T69" fmla="*/ 2393 h 3684"/>
              <a:gd name="T70" fmla="*/ 3629 w 3629"/>
              <a:gd name="T71" fmla="*/ 2493 h 3684"/>
              <a:gd name="T72" fmla="*/ 3583 w 3629"/>
              <a:gd name="T73" fmla="*/ 2861 h 3684"/>
              <a:gd name="T74" fmla="*/ 3414 w 3629"/>
              <a:gd name="T75" fmla="*/ 3236 h 3684"/>
              <a:gd name="T76" fmla="*/ 3129 w 3629"/>
              <a:gd name="T77" fmla="*/ 3508 h 3684"/>
              <a:gd name="T78" fmla="*/ 2749 w 3629"/>
              <a:gd name="T79" fmla="*/ 3657 h 3684"/>
              <a:gd name="T80" fmla="*/ 1134 w 3629"/>
              <a:gd name="T81" fmla="*/ 3684 h 3684"/>
              <a:gd name="T82" fmla="*/ 705 w 3629"/>
              <a:gd name="T83" fmla="*/ 3629 h 3684"/>
              <a:gd name="T84" fmla="*/ 370 w 3629"/>
              <a:gd name="T85" fmla="*/ 3462 h 3684"/>
              <a:gd name="T86" fmla="*/ 138 w 3629"/>
              <a:gd name="T87" fmla="*/ 3191 h 3684"/>
              <a:gd name="T88" fmla="*/ 24 w 3629"/>
              <a:gd name="T89" fmla="*/ 2830 h 3684"/>
              <a:gd name="T90" fmla="*/ 0 w 3629"/>
              <a:gd name="T91" fmla="*/ 2426 h 3684"/>
              <a:gd name="T92" fmla="*/ 28 w 3629"/>
              <a:gd name="T93" fmla="*/ 780 h 3684"/>
              <a:gd name="T94" fmla="*/ 131 w 3629"/>
              <a:gd name="T95" fmla="*/ 512 h 3684"/>
              <a:gd name="T96" fmla="*/ 262 w 3629"/>
              <a:gd name="T97" fmla="*/ 328 h 3684"/>
              <a:gd name="T98" fmla="*/ 524 w 3629"/>
              <a:gd name="T99" fmla="*/ 122 h 3684"/>
              <a:gd name="T100" fmla="*/ 902 w 3629"/>
              <a:gd name="T101" fmla="*/ 11 h 3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629" h="3684">
                <a:moveTo>
                  <a:pt x="1070" y="2198"/>
                </a:moveTo>
                <a:lnTo>
                  <a:pt x="1024" y="2201"/>
                </a:lnTo>
                <a:lnTo>
                  <a:pt x="978" y="2212"/>
                </a:lnTo>
                <a:lnTo>
                  <a:pt x="936" y="2228"/>
                </a:lnTo>
                <a:lnTo>
                  <a:pt x="898" y="2249"/>
                </a:lnTo>
                <a:lnTo>
                  <a:pt x="863" y="2275"/>
                </a:lnTo>
                <a:lnTo>
                  <a:pt x="831" y="2307"/>
                </a:lnTo>
                <a:lnTo>
                  <a:pt x="805" y="2342"/>
                </a:lnTo>
                <a:lnTo>
                  <a:pt x="784" y="2381"/>
                </a:lnTo>
                <a:lnTo>
                  <a:pt x="767" y="2423"/>
                </a:lnTo>
                <a:lnTo>
                  <a:pt x="758" y="2468"/>
                </a:lnTo>
                <a:lnTo>
                  <a:pt x="754" y="2515"/>
                </a:lnTo>
                <a:lnTo>
                  <a:pt x="758" y="2561"/>
                </a:lnTo>
                <a:lnTo>
                  <a:pt x="767" y="2607"/>
                </a:lnTo>
                <a:lnTo>
                  <a:pt x="784" y="2649"/>
                </a:lnTo>
                <a:lnTo>
                  <a:pt x="805" y="2687"/>
                </a:lnTo>
                <a:lnTo>
                  <a:pt x="831" y="2722"/>
                </a:lnTo>
                <a:lnTo>
                  <a:pt x="863" y="2754"/>
                </a:lnTo>
                <a:lnTo>
                  <a:pt x="898" y="2780"/>
                </a:lnTo>
                <a:lnTo>
                  <a:pt x="936" y="2802"/>
                </a:lnTo>
                <a:lnTo>
                  <a:pt x="978" y="2818"/>
                </a:lnTo>
                <a:lnTo>
                  <a:pt x="1024" y="2828"/>
                </a:lnTo>
                <a:lnTo>
                  <a:pt x="1070" y="2831"/>
                </a:lnTo>
                <a:lnTo>
                  <a:pt x="2549" y="2831"/>
                </a:lnTo>
                <a:lnTo>
                  <a:pt x="2596" y="2828"/>
                </a:lnTo>
                <a:lnTo>
                  <a:pt x="2640" y="2818"/>
                </a:lnTo>
                <a:lnTo>
                  <a:pt x="2681" y="2802"/>
                </a:lnTo>
                <a:lnTo>
                  <a:pt x="2721" y="2780"/>
                </a:lnTo>
                <a:lnTo>
                  <a:pt x="2756" y="2754"/>
                </a:lnTo>
                <a:lnTo>
                  <a:pt x="2787" y="2722"/>
                </a:lnTo>
                <a:lnTo>
                  <a:pt x="2814" y="2687"/>
                </a:lnTo>
                <a:lnTo>
                  <a:pt x="2835" y="2649"/>
                </a:lnTo>
                <a:lnTo>
                  <a:pt x="2851" y="2607"/>
                </a:lnTo>
                <a:lnTo>
                  <a:pt x="2861" y="2561"/>
                </a:lnTo>
                <a:lnTo>
                  <a:pt x="2865" y="2515"/>
                </a:lnTo>
                <a:lnTo>
                  <a:pt x="2861" y="2468"/>
                </a:lnTo>
                <a:lnTo>
                  <a:pt x="2851" y="2423"/>
                </a:lnTo>
                <a:lnTo>
                  <a:pt x="2835" y="2381"/>
                </a:lnTo>
                <a:lnTo>
                  <a:pt x="2814" y="2342"/>
                </a:lnTo>
                <a:lnTo>
                  <a:pt x="2787" y="2307"/>
                </a:lnTo>
                <a:lnTo>
                  <a:pt x="2756" y="2275"/>
                </a:lnTo>
                <a:lnTo>
                  <a:pt x="2721" y="2249"/>
                </a:lnTo>
                <a:lnTo>
                  <a:pt x="2681" y="2228"/>
                </a:lnTo>
                <a:lnTo>
                  <a:pt x="2640" y="2212"/>
                </a:lnTo>
                <a:lnTo>
                  <a:pt x="2596" y="2201"/>
                </a:lnTo>
                <a:lnTo>
                  <a:pt x="2549" y="2198"/>
                </a:lnTo>
                <a:lnTo>
                  <a:pt x="1070" y="2198"/>
                </a:lnTo>
                <a:close/>
                <a:moveTo>
                  <a:pt x="1898" y="746"/>
                </a:moveTo>
                <a:lnTo>
                  <a:pt x="1158" y="747"/>
                </a:lnTo>
                <a:lnTo>
                  <a:pt x="1112" y="750"/>
                </a:lnTo>
                <a:lnTo>
                  <a:pt x="1068" y="759"/>
                </a:lnTo>
                <a:lnTo>
                  <a:pt x="1025" y="775"/>
                </a:lnTo>
                <a:lnTo>
                  <a:pt x="986" y="796"/>
                </a:lnTo>
                <a:lnTo>
                  <a:pt x="950" y="822"/>
                </a:lnTo>
                <a:lnTo>
                  <a:pt x="918" y="853"/>
                </a:lnTo>
                <a:lnTo>
                  <a:pt x="891" y="888"/>
                </a:lnTo>
                <a:lnTo>
                  <a:pt x="870" y="926"/>
                </a:lnTo>
                <a:lnTo>
                  <a:pt x="853" y="967"/>
                </a:lnTo>
                <a:lnTo>
                  <a:pt x="843" y="1012"/>
                </a:lnTo>
                <a:lnTo>
                  <a:pt x="838" y="1059"/>
                </a:lnTo>
                <a:lnTo>
                  <a:pt x="840" y="1106"/>
                </a:lnTo>
                <a:lnTo>
                  <a:pt x="850" y="1151"/>
                </a:lnTo>
                <a:lnTo>
                  <a:pt x="865" y="1193"/>
                </a:lnTo>
                <a:lnTo>
                  <a:pt x="887" y="1231"/>
                </a:lnTo>
                <a:lnTo>
                  <a:pt x="913" y="1268"/>
                </a:lnTo>
                <a:lnTo>
                  <a:pt x="943" y="1300"/>
                </a:lnTo>
                <a:lnTo>
                  <a:pt x="977" y="1327"/>
                </a:lnTo>
                <a:lnTo>
                  <a:pt x="1016" y="1348"/>
                </a:lnTo>
                <a:lnTo>
                  <a:pt x="1057" y="1365"/>
                </a:lnTo>
                <a:lnTo>
                  <a:pt x="1102" y="1377"/>
                </a:lnTo>
                <a:lnTo>
                  <a:pt x="1149" y="1380"/>
                </a:lnTo>
                <a:lnTo>
                  <a:pt x="1152" y="1380"/>
                </a:lnTo>
                <a:lnTo>
                  <a:pt x="1165" y="1380"/>
                </a:lnTo>
                <a:lnTo>
                  <a:pt x="1183" y="1380"/>
                </a:lnTo>
                <a:lnTo>
                  <a:pt x="1208" y="1380"/>
                </a:lnTo>
                <a:lnTo>
                  <a:pt x="1238" y="1380"/>
                </a:lnTo>
                <a:lnTo>
                  <a:pt x="1273" y="1380"/>
                </a:lnTo>
                <a:lnTo>
                  <a:pt x="1313" y="1380"/>
                </a:lnTo>
                <a:lnTo>
                  <a:pt x="1356" y="1380"/>
                </a:lnTo>
                <a:lnTo>
                  <a:pt x="1401" y="1380"/>
                </a:lnTo>
                <a:lnTo>
                  <a:pt x="1448" y="1380"/>
                </a:lnTo>
                <a:lnTo>
                  <a:pt x="1496" y="1380"/>
                </a:lnTo>
                <a:lnTo>
                  <a:pt x="1545" y="1380"/>
                </a:lnTo>
                <a:lnTo>
                  <a:pt x="1592" y="1380"/>
                </a:lnTo>
                <a:lnTo>
                  <a:pt x="1640" y="1380"/>
                </a:lnTo>
                <a:lnTo>
                  <a:pt x="1685" y="1380"/>
                </a:lnTo>
                <a:lnTo>
                  <a:pt x="1728" y="1380"/>
                </a:lnTo>
                <a:lnTo>
                  <a:pt x="1767" y="1380"/>
                </a:lnTo>
                <a:lnTo>
                  <a:pt x="1803" y="1380"/>
                </a:lnTo>
                <a:lnTo>
                  <a:pt x="1833" y="1380"/>
                </a:lnTo>
                <a:lnTo>
                  <a:pt x="1858" y="1380"/>
                </a:lnTo>
                <a:lnTo>
                  <a:pt x="1877" y="1380"/>
                </a:lnTo>
                <a:lnTo>
                  <a:pt x="1889" y="1380"/>
                </a:lnTo>
                <a:lnTo>
                  <a:pt x="1893" y="1380"/>
                </a:lnTo>
                <a:lnTo>
                  <a:pt x="1935" y="1378"/>
                </a:lnTo>
                <a:lnTo>
                  <a:pt x="1976" y="1370"/>
                </a:lnTo>
                <a:lnTo>
                  <a:pt x="2014" y="1357"/>
                </a:lnTo>
                <a:lnTo>
                  <a:pt x="2050" y="1340"/>
                </a:lnTo>
                <a:lnTo>
                  <a:pt x="2084" y="1320"/>
                </a:lnTo>
                <a:lnTo>
                  <a:pt x="2115" y="1295"/>
                </a:lnTo>
                <a:lnTo>
                  <a:pt x="2141" y="1267"/>
                </a:lnTo>
                <a:lnTo>
                  <a:pt x="2164" y="1235"/>
                </a:lnTo>
                <a:lnTo>
                  <a:pt x="2183" y="1201"/>
                </a:lnTo>
                <a:lnTo>
                  <a:pt x="2196" y="1162"/>
                </a:lnTo>
                <a:lnTo>
                  <a:pt x="2205" y="1123"/>
                </a:lnTo>
                <a:lnTo>
                  <a:pt x="2209" y="1081"/>
                </a:lnTo>
                <a:lnTo>
                  <a:pt x="2206" y="1037"/>
                </a:lnTo>
                <a:lnTo>
                  <a:pt x="2199" y="995"/>
                </a:lnTo>
                <a:lnTo>
                  <a:pt x="2186" y="955"/>
                </a:lnTo>
                <a:lnTo>
                  <a:pt x="2168" y="917"/>
                </a:lnTo>
                <a:lnTo>
                  <a:pt x="2147" y="881"/>
                </a:lnTo>
                <a:lnTo>
                  <a:pt x="2119" y="849"/>
                </a:lnTo>
                <a:lnTo>
                  <a:pt x="2090" y="820"/>
                </a:lnTo>
                <a:lnTo>
                  <a:pt x="2057" y="796"/>
                </a:lnTo>
                <a:lnTo>
                  <a:pt x="2021" y="775"/>
                </a:lnTo>
                <a:lnTo>
                  <a:pt x="1981" y="759"/>
                </a:lnTo>
                <a:lnTo>
                  <a:pt x="1941" y="750"/>
                </a:lnTo>
                <a:lnTo>
                  <a:pt x="1898" y="746"/>
                </a:lnTo>
                <a:close/>
                <a:moveTo>
                  <a:pt x="1953" y="0"/>
                </a:moveTo>
                <a:lnTo>
                  <a:pt x="1954" y="0"/>
                </a:lnTo>
                <a:lnTo>
                  <a:pt x="1962" y="0"/>
                </a:lnTo>
                <a:lnTo>
                  <a:pt x="2046" y="5"/>
                </a:lnTo>
                <a:lnTo>
                  <a:pt x="2127" y="16"/>
                </a:lnTo>
                <a:lnTo>
                  <a:pt x="2205" y="32"/>
                </a:lnTo>
                <a:lnTo>
                  <a:pt x="2281" y="54"/>
                </a:lnTo>
                <a:lnTo>
                  <a:pt x="2354" y="80"/>
                </a:lnTo>
                <a:lnTo>
                  <a:pt x="2422" y="111"/>
                </a:lnTo>
                <a:lnTo>
                  <a:pt x="2488" y="147"/>
                </a:lnTo>
                <a:lnTo>
                  <a:pt x="2549" y="187"/>
                </a:lnTo>
                <a:lnTo>
                  <a:pt x="2608" y="232"/>
                </a:lnTo>
                <a:lnTo>
                  <a:pt x="2662" y="281"/>
                </a:lnTo>
                <a:lnTo>
                  <a:pt x="2712" y="333"/>
                </a:lnTo>
                <a:lnTo>
                  <a:pt x="2757" y="390"/>
                </a:lnTo>
                <a:lnTo>
                  <a:pt x="2798" y="450"/>
                </a:lnTo>
                <a:lnTo>
                  <a:pt x="2834" y="513"/>
                </a:lnTo>
                <a:lnTo>
                  <a:pt x="2865" y="581"/>
                </a:lnTo>
                <a:lnTo>
                  <a:pt x="2891" y="652"/>
                </a:lnTo>
                <a:lnTo>
                  <a:pt x="2911" y="724"/>
                </a:lnTo>
                <a:lnTo>
                  <a:pt x="2927" y="800"/>
                </a:lnTo>
                <a:lnTo>
                  <a:pt x="2936" y="880"/>
                </a:lnTo>
                <a:lnTo>
                  <a:pt x="2939" y="961"/>
                </a:lnTo>
                <a:lnTo>
                  <a:pt x="2945" y="1042"/>
                </a:lnTo>
                <a:lnTo>
                  <a:pt x="2947" y="1121"/>
                </a:lnTo>
                <a:lnTo>
                  <a:pt x="2944" y="1199"/>
                </a:lnTo>
                <a:lnTo>
                  <a:pt x="2938" y="1273"/>
                </a:lnTo>
                <a:lnTo>
                  <a:pt x="2928" y="1346"/>
                </a:lnTo>
                <a:lnTo>
                  <a:pt x="2913" y="1416"/>
                </a:lnTo>
                <a:lnTo>
                  <a:pt x="2959" y="1419"/>
                </a:lnTo>
                <a:lnTo>
                  <a:pt x="3004" y="1421"/>
                </a:lnTo>
                <a:lnTo>
                  <a:pt x="3050" y="1427"/>
                </a:lnTo>
                <a:lnTo>
                  <a:pt x="3098" y="1433"/>
                </a:lnTo>
                <a:lnTo>
                  <a:pt x="3145" y="1442"/>
                </a:lnTo>
                <a:lnTo>
                  <a:pt x="3193" y="1455"/>
                </a:lnTo>
                <a:lnTo>
                  <a:pt x="3239" y="1471"/>
                </a:lnTo>
                <a:lnTo>
                  <a:pt x="3285" y="1490"/>
                </a:lnTo>
                <a:lnTo>
                  <a:pt x="3331" y="1513"/>
                </a:lnTo>
                <a:lnTo>
                  <a:pt x="3374" y="1541"/>
                </a:lnTo>
                <a:lnTo>
                  <a:pt x="3414" y="1573"/>
                </a:lnTo>
                <a:lnTo>
                  <a:pt x="3454" y="1610"/>
                </a:lnTo>
                <a:lnTo>
                  <a:pt x="3490" y="1652"/>
                </a:lnTo>
                <a:lnTo>
                  <a:pt x="3524" y="1701"/>
                </a:lnTo>
                <a:lnTo>
                  <a:pt x="3551" y="1750"/>
                </a:lnTo>
                <a:lnTo>
                  <a:pt x="3574" y="1801"/>
                </a:lnTo>
                <a:lnTo>
                  <a:pt x="3591" y="1854"/>
                </a:lnTo>
                <a:lnTo>
                  <a:pt x="3603" y="1910"/>
                </a:lnTo>
                <a:lnTo>
                  <a:pt x="3613" y="1968"/>
                </a:lnTo>
                <a:lnTo>
                  <a:pt x="3619" y="2028"/>
                </a:lnTo>
                <a:lnTo>
                  <a:pt x="3624" y="2090"/>
                </a:lnTo>
                <a:lnTo>
                  <a:pt x="3626" y="2156"/>
                </a:lnTo>
                <a:lnTo>
                  <a:pt x="3627" y="2225"/>
                </a:lnTo>
                <a:lnTo>
                  <a:pt x="3627" y="2299"/>
                </a:lnTo>
                <a:lnTo>
                  <a:pt x="3627" y="2318"/>
                </a:lnTo>
                <a:lnTo>
                  <a:pt x="3627" y="2341"/>
                </a:lnTo>
                <a:lnTo>
                  <a:pt x="3627" y="2366"/>
                </a:lnTo>
                <a:lnTo>
                  <a:pt x="3628" y="2393"/>
                </a:lnTo>
                <a:lnTo>
                  <a:pt x="3628" y="2419"/>
                </a:lnTo>
                <a:lnTo>
                  <a:pt x="3628" y="2443"/>
                </a:lnTo>
                <a:lnTo>
                  <a:pt x="3628" y="2465"/>
                </a:lnTo>
                <a:lnTo>
                  <a:pt x="3628" y="2482"/>
                </a:lnTo>
                <a:lnTo>
                  <a:pt x="3629" y="2493"/>
                </a:lnTo>
                <a:lnTo>
                  <a:pt x="3629" y="2498"/>
                </a:lnTo>
                <a:lnTo>
                  <a:pt x="3625" y="2593"/>
                </a:lnTo>
                <a:lnTo>
                  <a:pt x="3617" y="2685"/>
                </a:lnTo>
                <a:lnTo>
                  <a:pt x="3602" y="2774"/>
                </a:lnTo>
                <a:lnTo>
                  <a:pt x="3583" y="2861"/>
                </a:lnTo>
                <a:lnTo>
                  <a:pt x="3559" y="2942"/>
                </a:lnTo>
                <a:lnTo>
                  <a:pt x="3531" y="3022"/>
                </a:lnTo>
                <a:lnTo>
                  <a:pt x="3497" y="3098"/>
                </a:lnTo>
                <a:lnTo>
                  <a:pt x="3458" y="3169"/>
                </a:lnTo>
                <a:lnTo>
                  <a:pt x="3414" y="3236"/>
                </a:lnTo>
                <a:lnTo>
                  <a:pt x="3366" y="3300"/>
                </a:lnTo>
                <a:lnTo>
                  <a:pt x="3314" y="3359"/>
                </a:lnTo>
                <a:lnTo>
                  <a:pt x="3256" y="3414"/>
                </a:lnTo>
                <a:lnTo>
                  <a:pt x="3195" y="3464"/>
                </a:lnTo>
                <a:lnTo>
                  <a:pt x="3129" y="3508"/>
                </a:lnTo>
                <a:lnTo>
                  <a:pt x="3060" y="3548"/>
                </a:lnTo>
                <a:lnTo>
                  <a:pt x="2988" y="3583"/>
                </a:lnTo>
                <a:lnTo>
                  <a:pt x="2911" y="3613"/>
                </a:lnTo>
                <a:lnTo>
                  <a:pt x="2832" y="3638"/>
                </a:lnTo>
                <a:lnTo>
                  <a:pt x="2749" y="3657"/>
                </a:lnTo>
                <a:lnTo>
                  <a:pt x="2665" y="3672"/>
                </a:lnTo>
                <a:lnTo>
                  <a:pt x="2576" y="3680"/>
                </a:lnTo>
                <a:lnTo>
                  <a:pt x="2485" y="3684"/>
                </a:lnTo>
                <a:lnTo>
                  <a:pt x="1159" y="3684"/>
                </a:lnTo>
                <a:lnTo>
                  <a:pt x="1134" y="3684"/>
                </a:lnTo>
                <a:lnTo>
                  <a:pt x="1042" y="3682"/>
                </a:lnTo>
                <a:lnTo>
                  <a:pt x="951" y="3675"/>
                </a:lnTo>
                <a:lnTo>
                  <a:pt x="865" y="3664"/>
                </a:lnTo>
                <a:lnTo>
                  <a:pt x="784" y="3648"/>
                </a:lnTo>
                <a:lnTo>
                  <a:pt x="705" y="3629"/>
                </a:lnTo>
                <a:lnTo>
                  <a:pt x="630" y="3604"/>
                </a:lnTo>
                <a:lnTo>
                  <a:pt x="560" y="3574"/>
                </a:lnTo>
                <a:lnTo>
                  <a:pt x="492" y="3541"/>
                </a:lnTo>
                <a:lnTo>
                  <a:pt x="429" y="3504"/>
                </a:lnTo>
                <a:lnTo>
                  <a:pt x="370" y="3462"/>
                </a:lnTo>
                <a:lnTo>
                  <a:pt x="314" y="3415"/>
                </a:lnTo>
                <a:lnTo>
                  <a:pt x="262" y="3364"/>
                </a:lnTo>
                <a:lnTo>
                  <a:pt x="216" y="3310"/>
                </a:lnTo>
                <a:lnTo>
                  <a:pt x="174" y="3252"/>
                </a:lnTo>
                <a:lnTo>
                  <a:pt x="138" y="3191"/>
                </a:lnTo>
                <a:lnTo>
                  <a:pt x="106" y="3126"/>
                </a:lnTo>
                <a:lnTo>
                  <a:pt x="79" y="3058"/>
                </a:lnTo>
                <a:lnTo>
                  <a:pt x="57" y="2985"/>
                </a:lnTo>
                <a:lnTo>
                  <a:pt x="38" y="2909"/>
                </a:lnTo>
                <a:lnTo>
                  <a:pt x="24" y="2830"/>
                </a:lnTo>
                <a:lnTo>
                  <a:pt x="14" y="2746"/>
                </a:lnTo>
                <a:lnTo>
                  <a:pt x="6" y="2658"/>
                </a:lnTo>
                <a:lnTo>
                  <a:pt x="1" y="2565"/>
                </a:lnTo>
                <a:lnTo>
                  <a:pt x="0" y="2467"/>
                </a:lnTo>
                <a:lnTo>
                  <a:pt x="0" y="2426"/>
                </a:lnTo>
                <a:lnTo>
                  <a:pt x="0" y="2386"/>
                </a:lnTo>
                <a:lnTo>
                  <a:pt x="0" y="985"/>
                </a:lnTo>
                <a:lnTo>
                  <a:pt x="6" y="913"/>
                </a:lnTo>
                <a:lnTo>
                  <a:pt x="16" y="845"/>
                </a:lnTo>
                <a:lnTo>
                  <a:pt x="28" y="780"/>
                </a:lnTo>
                <a:lnTo>
                  <a:pt x="44" y="720"/>
                </a:lnTo>
                <a:lnTo>
                  <a:pt x="63" y="662"/>
                </a:lnTo>
                <a:lnTo>
                  <a:pt x="84" y="609"/>
                </a:lnTo>
                <a:lnTo>
                  <a:pt x="106" y="559"/>
                </a:lnTo>
                <a:lnTo>
                  <a:pt x="131" y="512"/>
                </a:lnTo>
                <a:lnTo>
                  <a:pt x="156" y="469"/>
                </a:lnTo>
                <a:lnTo>
                  <a:pt x="183" y="429"/>
                </a:lnTo>
                <a:lnTo>
                  <a:pt x="209" y="393"/>
                </a:lnTo>
                <a:lnTo>
                  <a:pt x="236" y="359"/>
                </a:lnTo>
                <a:lnTo>
                  <a:pt x="262" y="328"/>
                </a:lnTo>
                <a:lnTo>
                  <a:pt x="288" y="300"/>
                </a:lnTo>
                <a:lnTo>
                  <a:pt x="342" y="249"/>
                </a:lnTo>
                <a:lnTo>
                  <a:pt x="398" y="201"/>
                </a:lnTo>
                <a:lnTo>
                  <a:pt x="459" y="159"/>
                </a:lnTo>
                <a:lnTo>
                  <a:pt x="524" y="122"/>
                </a:lnTo>
                <a:lnTo>
                  <a:pt x="593" y="90"/>
                </a:lnTo>
                <a:lnTo>
                  <a:pt x="664" y="63"/>
                </a:lnTo>
                <a:lnTo>
                  <a:pt x="740" y="40"/>
                </a:lnTo>
                <a:lnTo>
                  <a:pt x="820" y="23"/>
                </a:lnTo>
                <a:lnTo>
                  <a:pt x="902" y="11"/>
                </a:lnTo>
                <a:lnTo>
                  <a:pt x="988" y="3"/>
                </a:lnTo>
                <a:lnTo>
                  <a:pt x="1079" y="0"/>
                </a:lnTo>
                <a:lnTo>
                  <a:pt x="1088" y="0"/>
                </a:lnTo>
                <a:lnTo>
                  <a:pt x="1953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4" name="Subtitle 2">
            <a:hlinkClick r:id="rId7"/>
          </p:cNvPr>
          <p:cNvSpPr txBox="1">
            <a:spLocks/>
          </p:cNvSpPr>
          <p:nvPr/>
        </p:nvSpPr>
        <p:spPr>
          <a:xfrm>
            <a:off x="9370955" y="6165432"/>
            <a:ext cx="2959632" cy="422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5D8"/>
              </a:buClr>
              <a:buFont typeface="Arial"/>
              <a:buNone/>
              <a:defRPr sz="900" kern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www.latentview.com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69605" y="5627271"/>
            <a:ext cx="2643977" cy="35698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E-mail ID</a:t>
            </a:r>
          </a:p>
        </p:txBody>
      </p:sp>
    </p:spTree>
    <p:extLst>
      <p:ext uri="{BB962C8B-B14F-4D97-AF65-F5344CB8AC3E}">
        <p14:creationId xmlns:p14="http://schemas.microsoft.com/office/powerpoint/2010/main" val="37882567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694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2527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90856-5D99-4A1A-8368-9F706B5A7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D7313-8D06-4868-B8B7-9F5212463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154C2-B0EB-43AE-AC7F-B9541B132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65A91-8A7C-4A6A-AFC1-AF06C53A2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E7B2F1E-61BC-47B5-8DDC-731266451CC2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878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208761"/>
            <a:ext cx="12192000" cy="369024"/>
          </a:xfrm>
          <a:prstGeom prst="rect">
            <a:avLst/>
          </a:prstGeom>
          <a:solidFill>
            <a:srgbClr val="095879"/>
          </a:solidFill>
        </p:spPr>
        <p:txBody>
          <a:bodyPr wrap="square" lIns="121559" tIns="60780" rIns="121559" bIns="60780" rtlCol="0" anchor="ctr">
            <a:spAutoFit/>
          </a:bodyPr>
          <a:lstStyle/>
          <a:p>
            <a:pPr algn="ctr" defTabSz="1239922"/>
            <a:endParaRPr lang="en-IN" sz="1568" dirty="0">
              <a:solidFill>
                <a:srgbClr val="434343"/>
              </a:solidFill>
              <a:latin typeface="Segoe UI"/>
              <a:cs typeface="Segoe UI"/>
            </a:endParaRPr>
          </a:p>
        </p:txBody>
      </p:sp>
      <p:pic>
        <p:nvPicPr>
          <p:cNvPr id="6" name="Picture 5" descr="https://upload.wikimedia.org/wikipedia/en/d/d3/LatentView_Analytics_Logo_2010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996686" y="487"/>
            <a:ext cx="896850" cy="70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064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itle 26">
            <a:extLst>
              <a:ext uri="{FF2B5EF4-FFF2-40B4-BE49-F238E27FC236}">
                <a16:creationId xmlns:a16="http://schemas.microsoft.com/office/drawing/2014/main" id="{9E7EBA95-D0B0-4EA6-8151-B221D815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8C19F0BD-CBF1-4551-925C-A110073FD9E5}"/>
              </a:ext>
            </a:extLst>
          </p:cNvPr>
          <p:cNvSpPr txBox="1">
            <a:spLocks/>
          </p:cNvSpPr>
          <p:nvPr/>
        </p:nvSpPr>
        <p:spPr>
          <a:xfrm>
            <a:off x="264159" y="1300766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Primary colors</a:t>
            </a:r>
          </a:p>
        </p:txBody>
      </p:sp>
      <p:sp>
        <p:nvSpPr>
          <p:cNvPr id="22" name="Title 4">
            <a:extLst>
              <a:ext uri="{FF2B5EF4-FFF2-40B4-BE49-F238E27FC236}">
                <a16:creationId xmlns:a16="http://schemas.microsoft.com/office/drawing/2014/main" id="{3A39E8C3-E1BC-4BC7-9F05-F0E50DB6BBFD}"/>
              </a:ext>
            </a:extLst>
          </p:cNvPr>
          <p:cNvSpPr txBox="1">
            <a:spLocks/>
          </p:cNvSpPr>
          <p:nvPr/>
        </p:nvSpPr>
        <p:spPr>
          <a:xfrm>
            <a:off x="264159" y="3688063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Secondary colors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973D23-688C-4E1E-8684-22CAFB14E27F}"/>
              </a:ext>
            </a:extLst>
          </p:cNvPr>
          <p:cNvSpPr/>
          <p:nvPr/>
        </p:nvSpPr>
        <p:spPr>
          <a:xfrm>
            <a:off x="9826832" y="3688063"/>
            <a:ext cx="2136568" cy="59311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100, 90, 41, 43</a:t>
            </a:r>
            <a:b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20, 35, 72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B243-5890-4642-A892-C7486A1F57B2}"/>
              </a:ext>
            </a:extLst>
          </p:cNvPr>
          <p:cNvSpPr/>
          <p:nvPr/>
        </p:nvSpPr>
        <p:spPr>
          <a:xfrm>
            <a:off x="4784050" y="3688063"/>
            <a:ext cx="2136568" cy="593112"/>
          </a:xfrm>
          <a:prstGeom prst="rect">
            <a:avLst/>
          </a:prstGeom>
          <a:solidFill>
            <a:srgbClr val="18A3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77, 15, 33, 0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25, 164, 173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DC063-D1F5-4C30-AAE8-AD2967B11447}"/>
              </a:ext>
            </a:extLst>
          </p:cNvPr>
          <p:cNvSpPr/>
          <p:nvPr/>
        </p:nvSpPr>
        <p:spPr>
          <a:xfrm>
            <a:off x="4784050" y="1318936"/>
            <a:ext cx="2136568" cy="593112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51, 43, 43, 8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128, 128, 128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D9C469-1688-449B-BB2D-D3A713ED39EC}"/>
              </a:ext>
            </a:extLst>
          </p:cNvPr>
          <p:cNvSpPr/>
          <p:nvPr/>
        </p:nvSpPr>
        <p:spPr>
          <a:xfrm>
            <a:off x="9826832" y="4389071"/>
            <a:ext cx="2136568" cy="593112"/>
          </a:xfrm>
          <a:prstGeom prst="rect">
            <a:avLst/>
          </a:prstGeom>
          <a:solidFill>
            <a:srgbClr val="052049">
              <a:lumMod val="25000"/>
              <a:lumOff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36, 17, 0, 0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154, 191, 248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62ACF-08A4-4D19-B150-0AABA3AD131A}"/>
              </a:ext>
            </a:extLst>
          </p:cNvPr>
          <p:cNvSpPr/>
          <p:nvPr/>
        </p:nvSpPr>
        <p:spPr>
          <a:xfrm>
            <a:off x="2274510" y="4389071"/>
            <a:ext cx="2136568" cy="5931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26, 11, 4, 0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184, 206, 228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048A2-16C7-44F6-A62D-2782C6F8C4EE}"/>
              </a:ext>
            </a:extLst>
          </p:cNvPr>
          <p:cNvSpPr/>
          <p:nvPr/>
        </p:nvSpPr>
        <p:spPr>
          <a:xfrm>
            <a:off x="4784050" y="4389071"/>
            <a:ext cx="2136568" cy="593112"/>
          </a:xfrm>
          <a:prstGeom prst="rect">
            <a:avLst/>
          </a:prstGeom>
          <a:solidFill>
            <a:srgbClr val="18A3AC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36, 0, 10, 0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145, 234, 240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DCFF48-7B26-44FA-9E19-59FE00E0EDF3}"/>
              </a:ext>
            </a:extLst>
          </p:cNvPr>
          <p:cNvSpPr/>
          <p:nvPr/>
        </p:nvSpPr>
        <p:spPr>
          <a:xfrm>
            <a:off x="4784050" y="2006089"/>
            <a:ext cx="2136568" cy="593112"/>
          </a:xfrm>
          <a:prstGeom prst="rect">
            <a:avLst/>
          </a:prstGeom>
          <a:solidFill>
            <a:srgbClr val="BFBFB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25,	20, 20,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191, 191, 191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FD6AEF-3BC9-4B69-94AD-5748F17BD6BC}"/>
              </a:ext>
            </a:extLst>
          </p:cNvPr>
          <p:cNvSpPr/>
          <p:nvPr/>
        </p:nvSpPr>
        <p:spPr>
          <a:xfrm>
            <a:off x="9826832" y="5090079"/>
            <a:ext cx="2136568" cy="593112"/>
          </a:xfrm>
          <a:prstGeom prst="rect">
            <a:avLst/>
          </a:prstGeom>
          <a:solidFill>
            <a:srgbClr val="052049">
              <a:lumMod val="10000"/>
              <a:lumOff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215, 230, 252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204FA4-B6FE-46CC-8B10-5C70EA312BF4}"/>
              </a:ext>
            </a:extLst>
          </p:cNvPr>
          <p:cNvSpPr/>
          <p:nvPr/>
        </p:nvSpPr>
        <p:spPr>
          <a:xfrm>
            <a:off x="2274510" y="5090079"/>
            <a:ext cx="2136568" cy="5931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219, 230, 242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6B26E6-9CF4-42A9-9E28-714E99452A1D}"/>
              </a:ext>
            </a:extLst>
          </p:cNvPr>
          <p:cNvSpPr/>
          <p:nvPr/>
        </p:nvSpPr>
        <p:spPr>
          <a:xfrm>
            <a:off x="4784050" y="5090079"/>
            <a:ext cx="2136568" cy="593112"/>
          </a:xfrm>
          <a:prstGeom prst="rect">
            <a:avLst/>
          </a:prstGeom>
          <a:solidFill>
            <a:srgbClr val="18A3AC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19, 0, 5, 0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200, 244, 247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AA6DB8-1711-4140-A1F4-2FDA5D684765}"/>
              </a:ext>
            </a:extLst>
          </p:cNvPr>
          <p:cNvSpPr/>
          <p:nvPr/>
        </p:nvSpPr>
        <p:spPr>
          <a:xfrm>
            <a:off x="4784050" y="2707097"/>
            <a:ext cx="2136568" cy="593112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14, 11, 11, 0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217, 217, 217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86F7E7-4D4C-43C6-A693-BE52619C8C20}"/>
              </a:ext>
            </a:extLst>
          </p:cNvPr>
          <p:cNvSpPr/>
          <p:nvPr/>
        </p:nvSpPr>
        <p:spPr>
          <a:xfrm>
            <a:off x="7293592" y="3688063"/>
            <a:ext cx="2160270" cy="593112"/>
          </a:xfrm>
          <a:prstGeom prst="rect">
            <a:avLst/>
          </a:prstGeom>
          <a:solidFill>
            <a:srgbClr val="779BC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55, 31, 3, 0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199, 155, 202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10F334-6E7F-4900-BCD0-2E1DA2FB5D1E}"/>
              </a:ext>
            </a:extLst>
          </p:cNvPr>
          <p:cNvSpPr/>
          <p:nvPr/>
        </p:nvSpPr>
        <p:spPr>
          <a:xfrm>
            <a:off x="7293592" y="4373863"/>
            <a:ext cx="2160270" cy="593112"/>
          </a:xfrm>
          <a:prstGeom prst="rect">
            <a:avLst/>
          </a:prstGeom>
          <a:solidFill>
            <a:srgbClr val="A0B6D9"/>
          </a:solidFill>
          <a:ln w="12700" cap="flat" cmpd="sng" algn="ctr">
            <a:solidFill>
              <a:srgbClr val="A0B6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36, 21, 3, 0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160, 182, 217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7BB4B-EA83-4602-B031-1EE80792E11B}"/>
              </a:ext>
            </a:extLst>
          </p:cNvPr>
          <p:cNvSpPr/>
          <p:nvPr/>
        </p:nvSpPr>
        <p:spPr>
          <a:xfrm>
            <a:off x="7293590" y="5090079"/>
            <a:ext cx="2160270" cy="593112"/>
          </a:xfrm>
          <a:prstGeom prst="rect">
            <a:avLst/>
          </a:prstGeom>
          <a:solidFill>
            <a:srgbClr val="C5D4E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20, 11, 0.4, 0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197, 212, 236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D2806B-9005-4D6C-9F8D-64CAB5AA3399}"/>
              </a:ext>
            </a:extLst>
          </p:cNvPr>
          <p:cNvSpPr/>
          <p:nvPr/>
        </p:nvSpPr>
        <p:spPr>
          <a:xfrm>
            <a:off x="2274510" y="1300766"/>
            <a:ext cx="2136568" cy="593112"/>
          </a:xfrm>
          <a:prstGeom prst="rect">
            <a:avLst/>
          </a:prstGeom>
          <a:solidFill>
            <a:srgbClr val="1957A3"/>
          </a:solidFill>
          <a:ln w="12700" cap="flat" cmpd="sng" algn="ctr">
            <a:solidFill>
              <a:srgbClr val="16509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94, 72, 2, 0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27, 89, 164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A6E859-301A-4D57-8858-6F4BB2178673}"/>
              </a:ext>
            </a:extLst>
          </p:cNvPr>
          <p:cNvSpPr/>
          <p:nvPr/>
        </p:nvSpPr>
        <p:spPr>
          <a:xfrm>
            <a:off x="2274510" y="2707097"/>
            <a:ext cx="2136568" cy="593112"/>
          </a:xfrm>
          <a:prstGeom prst="rect">
            <a:avLst/>
          </a:prstGeom>
          <a:solidFill>
            <a:srgbClr val="A5C6E8"/>
          </a:solidFill>
          <a:ln w="12700" cap="flat" cmpd="sng" algn="ctr">
            <a:solidFill>
              <a:srgbClr val="A5C6E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33, 13, 0. 0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165, 198, 232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901222-FC3B-4A4F-BB8B-05E51FA1BDB8}"/>
              </a:ext>
            </a:extLst>
          </p:cNvPr>
          <p:cNvSpPr/>
          <p:nvPr/>
        </p:nvSpPr>
        <p:spPr>
          <a:xfrm>
            <a:off x="2274510" y="2014788"/>
            <a:ext cx="2136568" cy="593112"/>
          </a:xfrm>
          <a:prstGeom prst="rect">
            <a:avLst/>
          </a:prstGeom>
          <a:solidFill>
            <a:srgbClr val="538ECB"/>
          </a:solidFill>
          <a:ln w="12700" cap="flat" cmpd="sng" algn="ctr">
            <a:solidFill>
              <a:srgbClr val="538EC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68, 36, 0, 0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83, 142, 203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AEE760A-E7E5-4D0D-954C-0E7C6382E3FA}"/>
              </a:ext>
            </a:extLst>
          </p:cNvPr>
          <p:cNvSpPr/>
          <p:nvPr/>
        </p:nvSpPr>
        <p:spPr>
          <a:xfrm>
            <a:off x="2274510" y="3688063"/>
            <a:ext cx="2136568" cy="593112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72, 41, 5, 0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78, 133, 188</a:t>
            </a:r>
          </a:p>
        </p:txBody>
      </p:sp>
    </p:spTree>
    <p:extLst>
      <p:ext uri="{BB962C8B-B14F-4D97-AF65-F5344CB8AC3E}">
        <p14:creationId xmlns:p14="http://schemas.microsoft.com/office/powerpoint/2010/main" val="2303323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0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Sample text</a:t>
            </a:r>
          </a:p>
        </p:txBody>
      </p:sp>
      <p:sp>
        <p:nvSpPr>
          <p:cNvPr id="8" name="Shape 4526"/>
          <p:cNvSpPr/>
          <p:nvPr/>
        </p:nvSpPr>
        <p:spPr>
          <a:xfrm flipH="1">
            <a:off x="1161261" y="1888249"/>
            <a:ext cx="690302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9" name="Shape 4526"/>
          <p:cNvSpPr/>
          <p:nvPr/>
        </p:nvSpPr>
        <p:spPr>
          <a:xfrm flipH="1">
            <a:off x="4201316" y="1888249"/>
            <a:ext cx="690302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0" name="Shape 4526"/>
          <p:cNvSpPr/>
          <p:nvPr/>
        </p:nvSpPr>
        <p:spPr>
          <a:xfrm flipH="1">
            <a:off x="7241371" y="1888249"/>
            <a:ext cx="690302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577902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Pentagon 66"/>
          <p:cNvSpPr/>
          <p:nvPr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Pentagon 71"/>
          <p:cNvSpPr/>
          <p:nvPr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Pentagon 76"/>
          <p:cNvSpPr/>
          <p:nvPr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Pentagon 80"/>
          <p:cNvSpPr/>
          <p:nvPr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4578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79" y="5128616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892045" y="1597544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255844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154990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/>
        </p:nvSpPr>
        <p:spPr>
          <a:xfrm>
            <a:off x="84300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852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743200"/>
            <a:ext cx="12192000" cy="411480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E063EDAE-3C20-4872-A920-DDD64F0309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0" y="3869262"/>
            <a:ext cx="3596640" cy="814926"/>
          </a:xfrm>
        </p:spPr>
        <p:txBody>
          <a:bodyPr>
            <a:noAutofit/>
          </a:bodyPr>
          <a:lstStyle>
            <a:lvl1pPr algn="ctr">
              <a:defRPr sz="46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361022"/>
            <a:ext cx="2987040" cy="2112180"/>
          </a:xfrm>
          <a:prstGeom prst="rect">
            <a:avLst/>
          </a:prstGeom>
        </p:spPr>
      </p:pic>
      <p:sp>
        <p:nvSpPr>
          <p:cNvPr id="92" name="Oval 91"/>
          <p:cNvSpPr/>
          <p:nvPr/>
        </p:nvSpPr>
        <p:spPr>
          <a:xfrm>
            <a:off x="369220" y="6091132"/>
            <a:ext cx="571116" cy="5711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3" name="Freeform 31">
            <a:hlinkClick r:id="rId3"/>
          </p:cNvPr>
          <p:cNvSpPr>
            <a:spLocks noEditPoints="1"/>
          </p:cNvSpPr>
          <p:nvPr/>
        </p:nvSpPr>
        <p:spPr bwMode="auto">
          <a:xfrm>
            <a:off x="476096" y="6197993"/>
            <a:ext cx="357364" cy="357361"/>
          </a:xfrm>
          <a:custGeom>
            <a:avLst/>
            <a:gdLst/>
            <a:ahLst/>
            <a:cxnLst>
              <a:cxn ang="0">
                <a:pos x="365" y="125"/>
              </a:cxn>
              <a:cxn ang="0">
                <a:pos x="319" y="138"/>
              </a:cxn>
              <a:cxn ang="0">
                <a:pos x="290" y="169"/>
              </a:cxn>
              <a:cxn ang="0">
                <a:pos x="280" y="219"/>
              </a:cxn>
              <a:cxn ang="0">
                <a:pos x="276" y="257"/>
              </a:cxn>
              <a:cxn ang="0">
                <a:pos x="241" y="258"/>
              </a:cxn>
              <a:cxn ang="0">
                <a:pos x="268" y="325"/>
              </a:cxn>
              <a:cxn ang="0">
                <a:pos x="282" y="330"/>
              </a:cxn>
              <a:cxn ang="0">
                <a:pos x="283" y="534"/>
              </a:cxn>
              <a:cxn ang="0">
                <a:pos x="339" y="536"/>
              </a:cxn>
              <a:cxn ang="0">
                <a:pos x="368" y="529"/>
              </a:cxn>
              <a:cxn ang="0">
                <a:pos x="422" y="325"/>
              </a:cxn>
              <a:cxn ang="0">
                <a:pos x="426" y="294"/>
              </a:cxn>
              <a:cxn ang="0">
                <a:pos x="427" y="258"/>
              </a:cxn>
              <a:cxn ang="0">
                <a:pos x="394" y="260"/>
              </a:cxn>
              <a:cxn ang="0">
                <a:pos x="373" y="258"/>
              </a:cxn>
              <a:cxn ang="0">
                <a:pos x="368" y="212"/>
              </a:cxn>
              <a:cxn ang="0">
                <a:pos x="373" y="193"/>
              </a:cxn>
              <a:cxn ang="0">
                <a:pos x="427" y="126"/>
              </a:cxn>
              <a:cxn ang="0">
                <a:pos x="319" y="0"/>
              </a:cxn>
              <a:cxn ang="0">
                <a:pos x="420" y="10"/>
              </a:cxn>
              <a:cxn ang="0">
                <a:pos x="506" y="42"/>
              </a:cxn>
              <a:cxn ang="0">
                <a:pos x="572" y="90"/>
              </a:cxn>
              <a:cxn ang="0">
                <a:pos x="620" y="153"/>
              </a:cxn>
              <a:cxn ang="0">
                <a:pos x="651" y="226"/>
              </a:cxn>
              <a:cxn ang="0">
                <a:pos x="663" y="305"/>
              </a:cxn>
              <a:cxn ang="0">
                <a:pos x="659" y="385"/>
              </a:cxn>
              <a:cxn ang="0">
                <a:pos x="638" y="462"/>
              </a:cxn>
              <a:cxn ang="0">
                <a:pos x="601" y="533"/>
              </a:cxn>
              <a:cxn ang="0">
                <a:pos x="547" y="593"/>
              </a:cxn>
              <a:cxn ang="0">
                <a:pos x="477" y="636"/>
              </a:cxn>
              <a:cxn ang="0">
                <a:pos x="391" y="661"/>
              </a:cxn>
              <a:cxn ang="0">
                <a:pos x="290" y="661"/>
              </a:cxn>
              <a:cxn ang="0">
                <a:pos x="216" y="640"/>
              </a:cxn>
              <a:cxn ang="0">
                <a:pos x="144" y="598"/>
              </a:cxn>
              <a:cxn ang="0">
                <a:pos x="80" y="537"/>
              </a:cxn>
              <a:cxn ang="0">
                <a:pos x="30" y="461"/>
              </a:cxn>
              <a:cxn ang="0">
                <a:pos x="3" y="373"/>
              </a:cxn>
              <a:cxn ang="0">
                <a:pos x="3" y="276"/>
              </a:cxn>
              <a:cxn ang="0">
                <a:pos x="37" y="175"/>
              </a:cxn>
              <a:cxn ang="0">
                <a:pos x="73" y="121"/>
              </a:cxn>
              <a:cxn ang="0">
                <a:pos x="125" y="71"/>
              </a:cxn>
              <a:cxn ang="0">
                <a:pos x="191" y="31"/>
              </a:cxn>
              <a:cxn ang="0">
                <a:pos x="273" y="6"/>
              </a:cxn>
            </a:cxnLst>
            <a:rect l="0" t="0" r="r" b="b"/>
            <a:pathLst>
              <a:path w="663" h="663">
                <a:moveTo>
                  <a:pt x="394" y="124"/>
                </a:moveTo>
                <a:lnTo>
                  <a:pt x="365" y="125"/>
                </a:lnTo>
                <a:lnTo>
                  <a:pt x="340" y="129"/>
                </a:lnTo>
                <a:lnTo>
                  <a:pt x="319" y="138"/>
                </a:lnTo>
                <a:lnTo>
                  <a:pt x="302" y="151"/>
                </a:lnTo>
                <a:lnTo>
                  <a:pt x="290" y="169"/>
                </a:lnTo>
                <a:lnTo>
                  <a:pt x="283" y="192"/>
                </a:lnTo>
                <a:lnTo>
                  <a:pt x="280" y="219"/>
                </a:lnTo>
                <a:lnTo>
                  <a:pt x="283" y="253"/>
                </a:lnTo>
                <a:lnTo>
                  <a:pt x="276" y="257"/>
                </a:lnTo>
                <a:lnTo>
                  <a:pt x="266" y="258"/>
                </a:lnTo>
                <a:lnTo>
                  <a:pt x="241" y="258"/>
                </a:lnTo>
                <a:lnTo>
                  <a:pt x="241" y="325"/>
                </a:lnTo>
                <a:lnTo>
                  <a:pt x="268" y="325"/>
                </a:lnTo>
                <a:lnTo>
                  <a:pt x="276" y="326"/>
                </a:lnTo>
                <a:lnTo>
                  <a:pt x="282" y="330"/>
                </a:lnTo>
                <a:lnTo>
                  <a:pt x="283" y="337"/>
                </a:lnTo>
                <a:lnTo>
                  <a:pt x="283" y="534"/>
                </a:lnTo>
                <a:lnTo>
                  <a:pt x="319" y="534"/>
                </a:lnTo>
                <a:lnTo>
                  <a:pt x="339" y="536"/>
                </a:lnTo>
                <a:lnTo>
                  <a:pt x="355" y="534"/>
                </a:lnTo>
                <a:lnTo>
                  <a:pt x="368" y="529"/>
                </a:lnTo>
                <a:lnTo>
                  <a:pt x="368" y="325"/>
                </a:lnTo>
                <a:lnTo>
                  <a:pt x="422" y="325"/>
                </a:lnTo>
                <a:lnTo>
                  <a:pt x="425" y="310"/>
                </a:lnTo>
                <a:lnTo>
                  <a:pt x="426" y="294"/>
                </a:lnTo>
                <a:lnTo>
                  <a:pt x="427" y="278"/>
                </a:lnTo>
                <a:lnTo>
                  <a:pt x="427" y="258"/>
                </a:lnTo>
                <a:lnTo>
                  <a:pt x="405" y="258"/>
                </a:lnTo>
                <a:lnTo>
                  <a:pt x="394" y="260"/>
                </a:lnTo>
                <a:lnTo>
                  <a:pt x="383" y="260"/>
                </a:lnTo>
                <a:lnTo>
                  <a:pt x="373" y="258"/>
                </a:lnTo>
                <a:lnTo>
                  <a:pt x="368" y="253"/>
                </a:lnTo>
                <a:lnTo>
                  <a:pt x="368" y="212"/>
                </a:lnTo>
                <a:lnTo>
                  <a:pt x="369" y="201"/>
                </a:lnTo>
                <a:lnTo>
                  <a:pt x="373" y="193"/>
                </a:lnTo>
                <a:lnTo>
                  <a:pt x="427" y="193"/>
                </a:lnTo>
                <a:lnTo>
                  <a:pt x="427" y="126"/>
                </a:lnTo>
                <a:lnTo>
                  <a:pt x="394" y="124"/>
                </a:lnTo>
                <a:close/>
                <a:moveTo>
                  <a:pt x="319" y="0"/>
                </a:moveTo>
                <a:lnTo>
                  <a:pt x="372" y="2"/>
                </a:lnTo>
                <a:lnTo>
                  <a:pt x="420" y="10"/>
                </a:lnTo>
                <a:lnTo>
                  <a:pt x="465" y="24"/>
                </a:lnTo>
                <a:lnTo>
                  <a:pt x="506" y="42"/>
                </a:lnTo>
                <a:lnTo>
                  <a:pt x="541" y="65"/>
                </a:lnTo>
                <a:lnTo>
                  <a:pt x="572" y="90"/>
                </a:lnTo>
                <a:lnTo>
                  <a:pt x="598" y="121"/>
                </a:lnTo>
                <a:lnTo>
                  <a:pt x="620" y="153"/>
                </a:lnTo>
                <a:lnTo>
                  <a:pt x="638" y="189"/>
                </a:lnTo>
                <a:lnTo>
                  <a:pt x="651" y="226"/>
                </a:lnTo>
                <a:lnTo>
                  <a:pt x="659" y="265"/>
                </a:lnTo>
                <a:lnTo>
                  <a:pt x="663" y="305"/>
                </a:lnTo>
                <a:lnTo>
                  <a:pt x="663" y="346"/>
                </a:lnTo>
                <a:lnTo>
                  <a:pt x="659" y="385"/>
                </a:lnTo>
                <a:lnTo>
                  <a:pt x="651" y="425"/>
                </a:lnTo>
                <a:lnTo>
                  <a:pt x="638" y="462"/>
                </a:lnTo>
                <a:lnTo>
                  <a:pt x="622" y="498"/>
                </a:lnTo>
                <a:lnTo>
                  <a:pt x="601" y="533"/>
                </a:lnTo>
                <a:lnTo>
                  <a:pt x="576" y="564"/>
                </a:lnTo>
                <a:lnTo>
                  <a:pt x="547" y="593"/>
                </a:lnTo>
                <a:lnTo>
                  <a:pt x="513" y="616"/>
                </a:lnTo>
                <a:lnTo>
                  <a:pt x="477" y="636"/>
                </a:lnTo>
                <a:lnTo>
                  <a:pt x="436" y="651"/>
                </a:lnTo>
                <a:lnTo>
                  <a:pt x="391" y="661"/>
                </a:lnTo>
                <a:lnTo>
                  <a:pt x="343" y="663"/>
                </a:lnTo>
                <a:lnTo>
                  <a:pt x="290" y="661"/>
                </a:lnTo>
                <a:lnTo>
                  <a:pt x="254" y="654"/>
                </a:lnTo>
                <a:lnTo>
                  <a:pt x="216" y="640"/>
                </a:lnTo>
                <a:lnTo>
                  <a:pt x="179" y="622"/>
                </a:lnTo>
                <a:lnTo>
                  <a:pt x="144" y="598"/>
                </a:lnTo>
                <a:lnTo>
                  <a:pt x="111" y="570"/>
                </a:lnTo>
                <a:lnTo>
                  <a:pt x="80" y="537"/>
                </a:lnTo>
                <a:lnTo>
                  <a:pt x="53" y="501"/>
                </a:lnTo>
                <a:lnTo>
                  <a:pt x="30" y="461"/>
                </a:lnTo>
                <a:lnTo>
                  <a:pt x="14" y="419"/>
                </a:lnTo>
                <a:lnTo>
                  <a:pt x="3" y="373"/>
                </a:lnTo>
                <a:lnTo>
                  <a:pt x="0" y="326"/>
                </a:lnTo>
                <a:lnTo>
                  <a:pt x="3" y="276"/>
                </a:lnTo>
                <a:lnTo>
                  <a:pt x="15" y="226"/>
                </a:lnTo>
                <a:lnTo>
                  <a:pt x="37" y="175"/>
                </a:lnTo>
                <a:lnTo>
                  <a:pt x="54" y="147"/>
                </a:lnTo>
                <a:lnTo>
                  <a:pt x="73" y="121"/>
                </a:lnTo>
                <a:lnTo>
                  <a:pt x="97" y="95"/>
                </a:lnTo>
                <a:lnTo>
                  <a:pt x="125" y="71"/>
                </a:lnTo>
                <a:lnTo>
                  <a:pt x="157" y="49"/>
                </a:lnTo>
                <a:lnTo>
                  <a:pt x="191" y="31"/>
                </a:lnTo>
                <a:lnTo>
                  <a:pt x="230" y="15"/>
                </a:lnTo>
                <a:lnTo>
                  <a:pt x="273" y="6"/>
                </a:lnTo>
                <a:lnTo>
                  <a:pt x="319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0" name="Oval 89"/>
          <p:cNvSpPr/>
          <p:nvPr/>
        </p:nvSpPr>
        <p:spPr>
          <a:xfrm>
            <a:off x="1106492" y="6091131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1" name="Freeform 48">
            <a:hlinkClick r:id="rId4"/>
          </p:cNvPr>
          <p:cNvSpPr>
            <a:spLocks/>
          </p:cNvSpPr>
          <p:nvPr/>
        </p:nvSpPr>
        <p:spPr bwMode="auto">
          <a:xfrm>
            <a:off x="1191612" y="6238608"/>
            <a:ext cx="400889" cy="276166"/>
          </a:xfrm>
          <a:custGeom>
            <a:avLst/>
            <a:gdLst>
              <a:gd name="T0" fmla="*/ 652 w 720"/>
              <a:gd name="T1" fmla="*/ 218 h 496"/>
              <a:gd name="T2" fmla="*/ 688 w 720"/>
              <a:gd name="T3" fmla="*/ 206 h 496"/>
              <a:gd name="T4" fmla="*/ 712 w 720"/>
              <a:gd name="T5" fmla="*/ 182 h 496"/>
              <a:gd name="T6" fmla="*/ 700 w 720"/>
              <a:gd name="T7" fmla="*/ 180 h 496"/>
              <a:gd name="T8" fmla="*/ 642 w 720"/>
              <a:gd name="T9" fmla="*/ 186 h 496"/>
              <a:gd name="T10" fmla="*/ 628 w 720"/>
              <a:gd name="T11" fmla="*/ 166 h 496"/>
              <a:gd name="T12" fmla="*/ 606 w 720"/>
              <a:gd name="T13" fmla="*/ 118 h 496"/>
              <a:gd name="T14" fmla="*/ 548 w 720"/>
              <a:gd name="T15" fmla="*/ 64 h 496"/>
              <a:gd name="T16" fmla="*/ 500 w 720"/>
              <a:gd name="T17" fmla="*/ 48 h 496"/>
              <a:gd name="T18" fmla="*/ 476 w 720"/>
              <a:gd name="T19" fmla="*/ 48 h 496"/>
              <a:gd name="T20" fmla="*/ 504 w 720"/>
              <a:gd name="T21" fmla="*/ 38 h 496"/>
              <a:gd name="T22" fmla="*/ 534 w 720"/>
              <a:gd name="T23" fmla="*/ 26 h 496"/>
              <a:gd name="T24" fmla="*/ 536 w 720"/>
              <a:gd name="T25" fmla="*/ 16 h 496"/>
              <a:gd name="T26" fmla="*/ 524 w 720"/>
              <a:gd name="T27" fmla="*/ 12 h 496"/>
              <a:gd name="T28" fmla="*/ 466 w 720"/>
              <a:gd name="T29" fmla="*/ 30 h 496"/>
              <a:gd name="T30" fmla="*/ 490 w 720"/>
              <a:gd name="T31" fmla="*/ 18 h 496"/>
              <a:gd name="T32" fmla="*/ 504 w 720"/>
              <a:gd name="T33" fmla="*/ 0 h 496"/>
              <a:gd name="T34" fmla="*/ 474 w 720"/>
              <a:gd name="T35" fmla="*/ 10 h 496"/>
              <a:gd name="T36" fmla="*/ 448 w 720"/>
              <a:gd name="T37" fmla="*/ 26 h 496"/>
              <a:gd name="T38" fmla="*/ 460 w 720"/>
              <a:gd name="T39" fmla="*/ 6 h 496"/>
              <a:gd name="T40" fmla="*/ 406 w 720"/>
              <a:gd name="T41" fmla="*/ 58 h 496"/>
              <a:gd name="T42" fmla="*/ 368 w 720"/>
              <a:gd name="T43" fmla="*/ 128 h 496"/>
              <a:gd name="T44" fmla="*/ 318 w 720"/>
              <a:gd name="T45" fmla="*/ 154 h 496"/>
              <a:gd name="T46" fmla="*/ 292 w 720"/>
              <a:gd name="T47" fmla="*/ 136 h 496"/>
              <a:gd name="T48" fmla="*/ 166 w 720"/>
              <a:gd name="T49" fmla="*/ 76 h 496"/>
              <a:gd name="T50" fmla="*/ 108 w 720"/>
              <a:gd name="T51" fmla="*/ 66 h 496"/>
              <a:gd name="T52" fmla="*/ 120 w 720"/>
              <a:gd name="T53" fmla="*/ 100 h 496"/>
              <a:gd name="T54" fmla="*/ 152 w 720"/>
              <a:gd name="T55" fmla="*/ 134 h 496"/>
              <a:gd name="T56" fmla="*/ 160 w 720"/>
              <a:gd name="T57" fmla="*/ 144 h 496"/>
              <a:gd name="T58" fmla="*/ 124 w 720"/>
              <a:gd name="T59" fmla="*/ 150 h 496"/>
              <a:gd name="T60" fmla="*/ 138 w 720"/>
              <a:gd name="T61" fmla="*/ 184 h 496"/>
              <a:gd name="T62" fmla="*/ 170 w 720"/>
              <a:gd name="T63" fmla="*/ 210 h 496"/>
              <a:gd name="T64" fmla="*/ 206 w 720"/>
              <a:gd name="T65" fmla="*/ 222 h 496"/>
              <a:gd name="T66" fmla="*/ 166 w 720"/>
              <a:gd name="T67" fmla="*/ 234 h 496"/>
              <a:gd name="T68" fmla="*/ 160 w 720"/>
              <a:gd name="T69" fmla="*/ 250 h 496"/>
              <a:gd name="T70" fmla="*/ 186 w 720"/>
              <a:gd name="T71" fmla="*/ 274 h 496"/>
              <a:gd name="T72" fmla="*/ 226 w 720"/>
              <a:gd name="T73" fmla="*/ 286 h 496"/>
              <a:gd name="T74" fmla="*/ 236 w 720"/>
              <a:gd name="T75" fmla="*/ 290 h 496"/>
              <a:gd name="T76" fmla="*/ 218 w 720"/>
              <a:gd name="T77" fmla="*/ 306 h 496"/>
              <a:gd name="T78" fmla="*/ 216 w 720"/>
              <a:gd name="T79" fmla="*/ 322 h 496"/>
              <a:gd name="T80" fmla="*/ 236 w 720"/>
              <a:gd name="T81" fmla="*/ 342 h 496"/>
              <a:gd name="T82" fmla="*/ 268 w 720"/>
              <a:gd name="T83" fmla="*/ 346 h 496"/>
              <a:gd name="T84" fmla="*/ 220 w 720"/>
              <a:gd name="T85" fmla="*/ 382 h 496"/>
              <a:gd name="T86" fmla="*/ 168 w 720"/>
              <a:gd name="T87" fmla="*/ 400 h 496"/>
              <a:gd name="T88" fmla="*/ 112 w 720"/>
              <a:gd name="T89" fmla="*/ 404 h 496"/>
              <a:gd name="T90" fmla="*/ 60 w 720"/>
              <a:gd name="T91" fmla="*/ 392 h 496"/>
              <a:gd name="T92" fmla="*/ 14 w 720"/>
              <a:gd name="T93" fmla="*/ 364 h 496"/>
              <a:gd name="T94" fmla="*/ 18 w 720"/>
              <a:gd name="T95" fmla="*/ 376 h 496"/>
              <a:gd name="T96" fmla="*/ 76 w 720"/>
              <a:gd name="T97" fmla="*/ 430 h 496"/>
              <a:gd name="T98" fmla="*/ 144 w 720"/>
              <a:gd name="T99" fmla="*/ 468 h 496"/>
              <a:gd name="T100" fmla="*/ 216 w 720"/>
              <a:gd name="T101" fmla="*/ 490 h 496"/>
              <a:gd name="T102" fmla="*/ 290 w 720"/>
              <a:gd name="T103" fmla="*/ 496 h 496"/>
              <a:gd name="T104" fmla="*/ 364 w 720"/>
              <a:gd name="T105" fmla="*/ 490 h 496"/>
              <a:gd name="T106" fmla="*/ 434 w 720"/>
              <a:gd name="T107" fmla="*/ 470 h 496"/>
              <a:gd name="T108" fmla="*/ 498 w 720"/>
              <a:gd name="T109" fmla="*/ 438 h 496"/>
              <a:gd name="T110" fmla="*/ 554 w 720"/>
              <a:gd name="T111" fmla="*/ 396 h 496"/>
              <a:gd name="T112" fmla="*/ 598 w 720"/>
              <a:gd name="T113" fmla="*/ 344 h 496"/>
              <a:gd name="T114" fmla="*/ 628 w 720"/>
              <a:gd name="T115" fmla="*/ 284 h 496"/>
              <a:gd name="T116" fmla="*/ 650 w 720"/>
              <a:gd name="T117" fmla="*/ 260 h 496"/>
              <a:gd name="T118" fmla="*/ 688 w 720"/>
              <a:gd name="T119" fmla="*/ 252 h 496"/>
              <a:gd name="T120" fmla="*/ 720 w 720"/>
              <a:gd name="T121" fmla="*/ 228 h 496"/>
              <a:gd name="T122" fmla="*/ 678 w 720"/>
              <a:gd name="T123" fmla="*/ 230 h 496"/>
              <a:gd name="T124" fmla="*/ 638 w 720"/>
              <a:gd name="T125" fmla="*/ 22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20" h="496">
                <a:moveTo>
                  <a:pt x="638" y="220"/>
                </a:moveTo>
                <a:lnTo>
                  <a:pt x="638" y="220"/>
                </a:lnTo>
                <a:lnTo>
                  <a:pt x="652" y="218"/>
                </a:lnTo>
                <a:lnTo>
                  <a:pt x="666" y="216"/>
                </a:lnTo>
                <a:lnTo>
                  <a:pt x="678" y="210"/>
                </a:lnTo>
                <a:lnTo>
                  <a:pt x="688" y="206"/>
                </a:lnTo>
                <a:lnTo>
                  <a:pt x="698" y="198"/>
                </a:lnTo>
                <a:lnTo>
                  <a:pt x="706" y="192"/>
                </a:lnTo>
                <a:lnTo>
                  <a:pt x="712" y="182"/>
                </a:lnTo>
                <a:lnTo>
                  <a:pt x="716" y="174"/>
                </a:lnTo>
                <a:lnTo>
                  <a:pt x="716" y="174"/>
                </a:lnTo>
                <a:lnTo>
                  <a:pt x="700" y="180"/>
                </a:lnTo>
                <a:lnTo>
                  <a:pt x="678" y="186"/>
                </a:lnTo>
                <a:lnTo>
                  <a:pt x="654" y="186"/>
                </a:lnTo>
                <a:lnTo>
                  <a:pt x="642" y="186"/>
                </a:lnTo>
                <a:lnTo>
                  <a:pt x="632" y="184"/>
                </a:lnTo>
                <a:lnTo>
                  <a:pt x="632" y="184"/>
                </a:lnTo>
                <a:lnTo>
                  <a:pt x="628" y="166"/>
                </a:lnTo>
                <a:lnTo>
                  <a:pt x="628" y="166"/>
                </a:lnTo>
                <a:lnTo>
                  <a:pt x="618" y="142"/>
                </a:lnTo>
                <a:lnTo>
                  <a:pt x="606" y="118"/>
                </a:lnTo>
                <a:lnTo>
                  <a:pt x="590" y="96"/>
                </a:lnTo>
                <a:lnTo>
                  <a:pt x="570" y="78"/>
                </a:lnTo>
                <a:lnTo>
                  <a:pt x="548" y="64"/>
                </a:lnTo>
                <a:lnTo>
                  <a:pt x="526" y="54"/>
                </a:lnTo>
                <a:lnTo>
                  <a:pt x="514" y="50"/>
                </a:lnTo>
                <a:lnTo>
                  <a:pt x="500" y="48"/>
                </a:lnTo>
                <a:lnTo>
                  <a:pt x="488" y="46"/>
                </a:lnTo>
                <a:lnTo>
                  <a:pt x="476" y="48"/>
                </a:lnTo>
                <a:lnTo>
                  <a:pt x="476" y="48"/>
                </a:lnTo>
                <a:lnTo>
                  <a:pt x="492" y="42"/>
                </a:lnTo>
                <a:lnTo>
                  <a:pt x="492" y="42"/>
                </a:lnTo>
                <a:lnTo>
                  <a:pt x="504" y="38"/>
                </a:lnTo>
                <a:lnTo>
                  <a:pt x="520" y="34"/>
                </a:lnTo>
                <a:lnTo>
                  <a:pt x="528" y="30"/>
                </a:lnTo>
                <a:lnTo>
                  <a:pt x="534" y="26"/>
                </a:lnTo>
                <a:lnTo>
                  <a:pt x="538" y="22"/>
                </a:lnTo>
                <a:lnTo>
                  <a:pt x="536" y="16"/>
                </a:lnTo>
                <a:lnTo>
                  <a:pt x="536" y="16"/>
                </a:lnTo>
                <a:lnTo>
                  <a:pt x="536" y="14"/>
                </a:lnTo>
                <a:lnTo>
                  <a:pt x="532" y="12"/>
                </a:lnTo>
                <a:lnTo>
                  <a:pt x="524" y="12"/>
                </a:lnTo>
                <a:lnTo>
                  <a:pt x="514" y="14"/>
                </a:lnTo>
                <a:lnTo>
                  <a:pt x="504" y="16"/>
                </a:lnTo>
                <a:lnTo>
                  <a:pt x="466" y="30"/>
                </a:lnTo>
                <a:lnTo>
                  <a:pt x="466" y="30"/>
                </a:lnTo>
                <a:lnTo>
                  <a:pt x="478" y="24"/>
                </a:lnTo>
                <a:lnTo>
                  <a:pt x="490" y="18"/>
                </a:lnTo>
                <a:lnTo>
                  <a:pt x="500" y="10"/>
                </a:lnTo>
                <a:lnTo>
                  <a:pt x="504" y="6"/>
                </a:lnTo>
                <a:lnTo>
                  <a:pt x="504" y="0"/>
                </a:lnTo>
                <a:lnTo>
                  <a:pt x="504" y="0"/>
                </a:lnTo>
                <a:lnTo>
                  <a:pt x="490" y="4"/>
                </a:lnTo>
                <a:lnTo>
                  <a:pt x="474" y="10"/>
                </a:lnTo>
                <a:lnTo>
                  <a:pt x="462" y="16"/>
                </a:lnTo>
                <a:lnTo>
                  <a:pt x="448" y="26"/>
                </a:lnTo>
                <a:lnTo>
                  <a:pt x="448" y="26"/>
                </a:lnTo>
                <a:lnTo>
                  <a:pt x="456" y="16"/>
                </a:lnTo>
                <a:lnTo>
                  <a:pt x="460" y="6"/>
                </a:lnTo>
                <a:lnTo>
                  <a:pt x="460" y="6"/>
                </a:lnTo>
                <a:lnTo>
                  <a:pt x="440" y="20"/>
                </a:lnTo>
                <a:lnTo>
                  <a:pt x="422" y="38"/>
                </a:lnTo>
                <a:lnTo>
                  <a:pt x="406" y="58"/>
                </a:lnTo>
                <a:lnTo>
                  <a:pt x="392" y="80"/>
                </a:lnTo>
                <a:lnTo>
                  <a:pt x="380" y="104"/>
                </a:lnTo>
                <a:lnTo>
                  <a:pt x="368" y="128"/>
                </a:lnTo>
                <a:lnTo>
                  <a:pt x="346" y="180"/>
                </a:lnTo>
                <a:lnTo>
                  <a:pt x="346" y="180"/>
                </a:lnTo>
                <a:lnTo>
                  <a:pt x="318" y="154"/>
                </a:lnTo>
                <a:lnTo>
                  <a:pt x="304" y="144"/>
                </a:lnTo>
                <a:lnTo>
                  <a:pt x="292" y="136"/>
                </a:lnTo>
                <a:lnTo>
                  <a:pt x="292" y="136"/>
                </a:lnTo>
                <a:lnTo>
                  <a:pt x="256" y="116"/>
                </a:lnTo>
                <a:lnTo>
                  <a:pt x="214" y="98"/>
                </a:lnTo>
                <a:lnTo>
                  <a:pt x="166" y="76"/>
                </a:lnTo>
                <a:lnTo>
                  <a:pt x="108" y="54"/>
                </a:lnTo>
                <a:lnTo>
                  <a:pt x="108" y="54"/>
                </a:lnTo>
                <a:lnTo>
                  <a:pt x="108" y="66"/>
                </a:lnTo>
                <a:lnTo>
                  <a:pt x="110" y="76"/>
                </a:lnTo>
                <a:lnTo>
                  <a:pt x="114" y="88"/>
                </a:lnTo>
                <a:lnTo>
                  <a:pt x="120" y="100"/>
                </a:lnTo>
                <a:lnTo>
                  <a:pt x="128" y="112"/>
                </a:lnTo>
                <a:lnTo>
                  <a:pt x="138" y="124"/>
                </a:lnTo>
                <a:lnTo>
                  <a:pt x="152" y="134"/>
                </a:lnTo>
                <a:lnTo>
                  <a:pt x="170" y="144"/>
                </a:lnTo>
                <a:lnTo>
                  <a:pt x="170" y="144"/>
                </a:lnTo>
                <a:lnTo>
                  <a:pt x="160" y="144"/>
                </a:lnTo>
                <a:lnTo>
                  <a:pt x="148" y="146"/>
                </a:lnTo>
                <a:lnTo>
                  <a:pt x="124" y="150"/>
                </a:lnTo>
                <a:lnTo>
                  <a:pt x="124" y="150"/>
                </a:lnTo>
                <a:lnTo>
                  <a:pt x="128" y="162"/>
                </a:lnTo>
                <a:lnTo>
                  <a:pt x="132" y="172"/>
                </a:lnTo>
                <a:lnTo>
                  <a:pt x="138" y="184"/>
                </a:lnTo>
                <a:lnTo>
                  <a:pt x="146" y="194"/>
                </a:lnTo>
                <a:lnTo>
                  <a:pt x="158" y="202"/>
                </a:lnTo>
                <a:lnTo>
                  <a:pt x="170" y="210"/>
                </a:lnTo>
                <a:lnTo>
                  <a:pt x="186" y="216"/>
                </a:lnTo>
                <a:lnTo>
                  <a:pt x="206" y="222"/>
                </a:lnTo>
                <a:lnTo>
                  <a:pt x="206" y="222"/>
                </a:lnTo>
                <a:lnTo>
                  <a:pt x="188" y="224"/>
                </a:lnTo>
                <a:lnTo>
                  <a:pt x="176" y="228"/>
                </a:lnTo>
                <a:lnTo>
                  <a:pt x="166" y="234"/>
                </a:lnTo>
                <a:lnTo>
                  <a:pt x="156" y="242"/>
                </a:lnTo>
                <a:lnTo>
                  <a:pt x="156" y="242"/>
                </a:lnTo>
                <a:lnTo>
                  <a:pt x="160" y="250"/>
                </a:lnTo>
                <a:lnTo>
                  <a:pt x="168" y="258"/>
                </a:lnTo>
                <a:lnTo>
                  <a:pt x="176" y="266"/>
                </a:lnTo>
                <a:lnTo>
                  <a:pt x="186" y="274"/>
                </a:lnTo>
                <a:lnTo>
                  <a:pt x="198" y="280"/>
                </a:lnTo>
                <a:lnTo>
                  <a:pt x="212" y="284"/>
                </a:lnTo>
                <a:lnTo>
                  <a:pt x="226" y="286"/>
                </a:lnTo>
                <a:lnTo>
                  <a:pt x="244" y="284"/>
                </a:lnTo>
                <a:lnTo>
                  <a:pt x="244" y="284"/>
                </a:lnTo>
                <a:lnTo>
                  <a:pt x="236" y="290"/>
                </a:lnTo>
                <a:lnTo>
                  <a:pt x="228" y="294"/>
                </a:lnTo>
                <a:lnTo>
                  <a:pt x="222" y="300"/>
                </a:lnTo>
                <a:lnTo>
                  <a:pt x="218" y="306"/>
                </a:lnTo>
                <a:lnTo>
                  <a:pt x="216" y="310"/>
                </a:lnTo>
                <a:lnTo>
                  <a:pt x="216" y="316"/>
                </a:lnTo>
                <a:lnTo>
                  <a:pt x="216" y="322"/>
                </a:lnTo>
                <a:lnTo>
                  <a:pt x="218" y="326"/>
                </a:lnTo>
                <a:lnTo>
                  <a:pt x="226" y="336"/>
                </a:lnTo>
                <a:lnTo>
                  <a:pt x="236" y="342"/>
                </a:lnTo>
                <a:lnTo>
                  <a:pt x="250" y="346"/>
                </a:lnTo>
                <a:lnTo>
                  <a:pt x="268" y="346"/>
                </a:lnTo>
                <a:lnTo>
                  <a:pt x="268" y="346"/>
                </a:lnTo>
                <a:lnTo>
                  <a:pt x="252" y="360"/>
                </a:lnTo>
                <a:lnTo>
                  <a:pt x="236" y="372"/>
                </a:lnTo>
                <a:lnTo>
                  <a:pt x="220" y="382"/>
                </a:lnTo>
                <a:lnTo>
                  <a:pt x="202" y="390"/>
                </a:lnTo>
                <a:lnTo>
                  <a:pt x="186" y="396"/>
                </a:lnTo>
                <a:lnTo>
                  <a:pt x="168" y="400"/>
                </a:lnTo>
                <a:lnTo>
                  <a:pt x="150" y="404"/>
                </a:lnTo>
                <a:lnTo>
                  <a:pt x="130" y="404"/>
                </a:lnTo>
                <a:lnTo>
                  <a:pt x="112" y="404"/>
                </a:lnTo>
                <a:lnTo>
                  <a:pt x="94" y="400"/>
                </a:lnTo>
                <a:lnTo>
                  <a:pt x="78" y="396"/>
                </a:lnTo>
                <a:lnTo>
                  <a:pt x="60" y="392"/>
                </a:lnTo>
                <a:lnTo>
                  <a:pt x="44" y="384"/>
                </a:lnTo>
                <a:lnTo>
                  <a:pt x="28" y="376"/>
                </a:lnTo>
                <a:lnTo>
                  <a:pt x="14" y="364"/>
                </a:lnTo>
                <a:lnTo>
                  <a:pt x="0" y="354"/>
                </a:lnTo>
                <a:lnTo>
                  <a:pt x="0" y="354"/>
                </a:lnTo>
                <a:lnTo>
                  <a:pt x="18" y="376"/>
                </a:lnTo>
                <a:lnTo>
                  <a:pt x="36" y="396"/>
                </a:lnTo>
                <a:lnTo>
                  <a:pt x="56" y="414"/>
                </a:lnTo>
                <a:lnTo>
                  <a:pt x="76" y="430"/>
                </a:lnTo>
                <a:lnTo>
                  <a:pt x="98" y="444"/>
                </a:lnTo>
                <a:lnTo>
                  <a:pt x="120" y="456"/>
                </a:lnTo>
                <a:lnTo>
                  <a:pt x="144" y="468"/>
                </a:lnTo>
                <a:lnTo>
                  <a:pt x="168" y="476"/>
                </a:lnTo>
                <a:lnTo>
                  <a:pt x="192" y="484"/>
                </a:lnTo>
                <a:lnTo>
                  <a:pt x="216" y="490"/>
                </a:lnTo>
                <a:lnTo>
                  <a:pt x="240" y="494"/>
                </a:lnTo>
                <a:lnTo>
                  <a:pt x="264" y="496"/>
                </a:lnTo>
                <a:lnTo>
                  <a:pt x="290" y="496"/>
                </a:lnTo>
                <a:lnTo>
                  <a:pt x="314" y="496"/>
                </a:lnTo>
                <a:lnTo>
                  <a:pt x="338" y="492"/>
                </a:lnTo>
                <a:lnTo>
                  <a:pt x="364" y="490"/>
                </a:lnTo>
                <a:lnTo>
                  <a:pt x="386" y="484"/>
                </a:lnTo>
                <a:lnTo>
                  <a:pt x="410" y="478"/>
                </a:lnTo>
                <a:lnTo>
                  <a:pt x="434" y="470"/>
                </a:lnTo>
                <a:lnTo>
                  <a:pt x="456" y="460"/>
                </a:lnTo>
                <a:lnTo>
                  <a:pt x="476" y="450"/>
                </a:lnTo>
                <a:lnTo>
                  <a:pt x="498" y="438"/>
                </a:lnTo>
                <a:lnTo>
                  <a:pt x="518" y="424"/>
                </a:lnTo>
                <a:lnTo>
                  <a:pt x="536" y="410"/>
                </a:lnTo>
                <a:lnTo>
                  <a:pt x="554" y="396"/>
                </a:lnTo>
                <a:lnTo>
                  <a:pt x="570" y="380"/>
                </a:lnTo>
                <a:lnTo>
                  <a:pt x="584" y="362"/>
                </a:lnTo>
                <a:lnTo>
                  <a:pt x="598" y="344"/>
                </a:lnTo>
                <a:lnTo>
                  <a:pt x="610" y="324"/>
                </a:lnTo>
                <a:lnTo>
                  <a:pt x="620" y="304"/>
                </a:lnTo>
                <a:lnTo>
                  <a:pt x="628" y="284"/>
                </a:lnTo>
                <a:lnTo>
                  <a:pt x="634" y="262"/>
                </a:lnTo>
                <a:lnTo>
                  <a:pt x="634" y="262"/>
                </a:lnTo>
                <a:lnTo>
                  <a:pt x="650" y="260"/>
                </a:lnTo>
                <a:lnTo>
                  <a:pt x="664" y="258"/>
                </a:lnTo>
                <a:lnTo>
                  <a:pt x="676" y="256"/>
                </a:lnTo>
                <a:lnTo>
                  <a:pt x="688" y="252"/>
                </a:lnTo>
                <a:lnTo>
                  <a:pt x="698" y="246"/>
                </a:lnTo>
                <a:lnTo>
                  <a:pt x="706" y="242"/>
                </a:lnTo>
                <a:lnTo>
                  <a:pt x="720" y="228"/>
                </a:lnTo>
                <a:lnTo>
                  <a:pt x="720" y="228"/>
                </a:lnTo>
                <a:lnTo>
                  <a:pt x="700" y="230"/>
                </a:lnTo>
                <a:lnTo>
                  <a:pt x="678" y="230"/>
                </a:lnTo>
                <a:lnTo>
                  <a:pt x="656" y="226"/>
                </a:lnTo>
                <a:lnTo>
                  <a:pt x="638" y="220"/>
                </a:lnTo>
                <a:lnTo>
                  <a:pt x="638" y="22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8" name="Oval 87"/>
          <p:cNvSpPr/>
          <p:nvPr/>
        </p:nvSpPr>
        <p:spPr>
          <a:xfrm>
            <a:off x="2581070" y="6091138"/>
            <a:ext cx="571116" cy="5711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9" name="Freeform 626">
            <a:hlinkClick r:id="rId5"/>
          </p:cNvPr>
          <p:cNvSpPr>
            <a:spLocks noEditPoints="1"/>
          </p:cNvSpPr>
          <p:nvPr/>
        </p:nvSpPr>
        <p:spPr bwMode="auto">
          <a:xfrm>
            <a:off x="2719641" y="6229620"/>
            <a:ext cx="293941" cy="294177"/>
          </a:xfrm>
          <a:custGeom>
            <a:avLst/>
            <a:gdLst>
              <a:gd name="T0" fmla="*/ 766 w 2492"/>
              <a:gd name="T1" fmla="*/ 2115 h 2494"/>
              <a:gd name="T2" fmla="*/ 1669 w 2492"/>
              <a:gd name="T3" fmla="*/ 932 h 2494"/>
              <a:gd name="T4" fmla="*/ 1524 w 2492"/>
              <a:gd name="T5" fmla="*/ 957 h 2494"/>
              <a:gd name="T6" fmla="*/ 1402 w 2492"/>
              <a:gd name="T7" fmla="*/ 1045 h 2494"/>
              <a:gd name="T8" fmla="*/ 1362 w 2492"/>
              <a:gd name="T9" fmla="*/ 1094 h 2494"/>
              <a:gd name="T10" fmla="*/ 1349 w 2492"/>
              <a:gd name="T11" fmla="*/ 1104 h 2494"/>
              <a:gd name="T12" fmla="*/ 1344 w 2492"/>
              <a:gd name="T13" fmla="*/ 1005 h 2494"/>
              <a:gd name="T14" fmla="*/ 953 w 2492"/>
              <a:gd name="T15" fmla="*/ 2115 h 2494"/>
              <a:gd name="T16" fmla="*/ 1346 w 2492"/>
              <a:gd name="T17" fmla="*/ 2050 h 2494"/>
              <a:gd name="T18" fmla="*/ 1351 w 2492"/>
              <a:gd name="T19" fmla="*/ 1442 h 2494"/>
              <a:gd name="T20" fmla="*/ 1381 w 2492"/>
              <a:gd name="T21" fmla="*/ 1333 h 2494"/>
              <a:gd name="T22" fmla="*/ 1451 w 2492"/>
              <a:gd name="T23" fmla="*/ 1255 h 2494"/>
              <a:gd name="T24" fmla="*/ 1551 w 2492"/>
              <a:gd name="T25" fmla="*/ 1232 h 2494"/>
              <a:gd name="T26" fmla="*/ 1648 w 2492"/>
              <a:gd name="T27" fmla="*/ 1264 h 2494"/>
              <a:gd name="T28" fmla="*/ 1704 w 2492"/>
              <a:gd name="T29" fmla="*/ 1353 h 2494"/>
              <a:gd name="T30" fmla="*/ 1719 w 2492"/>
              <a:gd name="T31" fmla="*/ 1516 h 2494"/>
              <a:gd name="T32" fmla="*/ 2110 w 2492"/>
              <a:gd name="T33" fmla="*/ 2115 h 2494"/>
              <a:gd name="T34" fmla="*/ 2113 w 2492"/>
              <a:gd name="T35" fmla="*/ 1761 h 2494"/>
              <a:gd name="T36" fmla="*/ 2099 w 2492"/>
              <a:gd name="T37" fmla="*/ 1312 h 2494"/>
              <a:gd name="T38" fmla="*/ 2052 w 2492"/>
              <a:gd name="T39" fmla="*/ 1147 h 2494"/>
              <a:gd name="T40" fmla="*/ 1963 w 2492"/>
              <a:gd name="T41" fmla="*/ 1029 h 2494"/>
              <a:gd name="T42" fmla="*/ 1829 w 2492"/>
              <a:gd name="T43" fmla="*/ 956 h 2494"/>
              <a:gd name="T44" fmla="*/ 1669 w 2492"/>
              <a:gd name="T45" fmla="*/ 932 h 2494"/>
              <a:gd name="T46" fmla="*/ 483 w 2492"/>
              <a:gd name="T47" fmla="*/ 426 h 2494"/>
              <a:gd name="T48" fmla="*/ 391 w 2492"/>
              <a:gd name="T49" fmla="*/ 496 h 2494"/>
              <a:gd name="T50" fmla="*/ 356 w 2492"/>
              <a:gd name="T51" fmla="*/ 610 h 2494"/>
              <a:gd name="T52" fmla="*/ 391 w 2492"/>
              <a:gd name="T53" fmla="*/ 722 h 2494"/>
              <a:gd name="T54" fmla="*/ 481 w 2492"/>
              <a:gd name="T55" fmla="*/ 792 h 2494"/>
              <a:gd name="T56" fmla="*/ 610 w 2492"/>
              <a:gd name="T57" fmla="*/ 803 h 2494"/>
              <a:gd name="T58" fmla="*/ 718 w 2492"/>
              <a:gd name="T59" fmla="*/ 752 h 2494"/>
              <a:gd name="T60" fmla="*/ 775 w 2492"/>
              <a:gd name="T61" fmla="*/ 652 h 2494"/>
              <a:gd name="T62" fmla="*/ 764 w 2492"/>
              <a:gd name="T63" fmla="*/ 531 h 2494"/>
              <a:gd name="T64" fmla="*/ 690 w 2492"/>
              <a:gd name="T65" fmla="*/ 443 h 2494"/>
              <a:gd name="T66" fmla="*/ 569 w 2492"/>
              <a:gd name="T67" fmla="*/ 412 h 2494"/>
              <a:gd name="T68" fmla="*/ 2071 w 2492"/>
              <a:gd name="T69" fmla="*/ 3 h 2494"/>
              <a:gd name="T70" fmla="*/ 2144 w 2492"/>
              <a:gd name="T71" fmla="*/ 20 h 2494"/>
              <a:gd name="T72" fmla="*/ 2296 w 2492"/>
              <a:gd name="T73" fmla="*/ 90 h 2494"/>
              <a:gd name="T74" fmla="*/ 2409 w 2492"/>
              <a:gd name="T75" fmla="*/ 211 h 2494"/>
              <a:gd name="T76" fmla="*/ 2468 w 2492"/>
              <a:gd name="T77" fmla="*/ 345 h 2494"/>
              <a:gd name="T78" fmla="*/ 2492 w 2492"/>
              <a:gd name="T79" fmla="*/ 2064 h 2494"/>
              <a:gd name="T80" fmla="*/ 2482 w 2492"/>
              <a:gd name="T81" fmla="*/ 2087 h 2494"/>
              <a:gd name="T82" fmla="*/ 2430 w 2492"/>
              <a:gd name="T83" fmla="*/ 2252 h 2494"/>
              <a:gd name="T84" fmla="*/ 2326 w 2492"/>
              <a:gd name="T85" fmla="*/ 2379 h 2494"/>
              <a:gd name="T86" fmla="*/ 2188 w 2492"/>
              <a:gd name="T87" fmla="*/ 2457 h 2494"/>
              <a:gd name="T88" fmla="*/ 2063 w 2492"/>
              <a:gd name="T89" fmla="*/ 2494 h 2494"/>
              <a:gd name="T90" fmla="*/ 413 w 2492"/>
              <a:gd name="T91" fmla="*/ 2488 h 2494"/>
              <a:gd name="T92" fmla="*/ 292 w 2492"/>
              <a:gd name="T93" fmla="*/ 2456 h 2494"/>
              <a:gd name="T94" fmla="*/ 153 w 2492"/>
              <a:gd name="T95" fmla="*/ 2368 h 2494"/>
              <a:gd name="T96" fmla="*/ 52 w 2492"/>
              <a:gd name="T97" fmla="*/ 2230 h 2494"/>
              <a:gd name="T98" fmla="*/ 11 w 2492"/>
              <a:gd name="T99" fmla="*/ 2107 h 2494"/>
              <a:gd name="T100" fmla="*/ 3 w 2492"/>
              <a:gd name="T101" fmla="*/ 421 h 2494"/>
              <a:gd name="T102" fmla="*/ 19 w 2492"/>
              <a:gd name="T103" fmla="*/ 348 h 2494"/>
              <a:gd name="T104" fmla="*/ 89 w 2492"/>
              <a:gd name="T105" fmla="*/ 195 h 2494"/>
              <a:gd name="T106" fmla="*/ 211 w 2492"/>
              <a:gd name="T107" fmla="*/ 81 h 2494"/>
              <a:gd name="T108" fmla="*/ 345 w 2492"/>
              <a:gd name="T109" fmla="*/ 23 h 2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92" h="2494">
                <a:moveTo>
                  <a:pt x="383" y="959"/>
                </a:moveTo>
                <a:lnTo>
                  <a:pt x="383" y="2115"/>
                </a:lnTo>
                <a:lnTo>
                  <a:pt x="766" y="2115"/>
                </a:lnTo>
                <a:lnTo>
                  <a:pt x="766" y="959"/>
                </a:lnTo>
                <a:lnTo>
                  <a:pt x="383" y="959"/>
                </a:lnTo>
                <a:close/>
                <a:moveTo>
                  <a:pt x="1669" y="932"/>
                </a:moveTo>
                <a:lnTo>
                  <a:pt x="1619" y="935"/>
                </a:lnTo>
                <a:lnTo>
                  <a:pt x="1570" y="943"/>
                </a:lnTo>
                <a:lnTo>
                  <a:pt x="1524" y="957"/>
                </a:lnTo>
                <a:lnTo>
                  <a:pt x="1481" y="980"/>
                </a:lnTo>
                <a:lnTo>
                  <a:pt x="1440" y="1008"/>
                </a:lnTo>
                <a:lnTo>
                  <a:pt x="1402" y="1045"/>
                </a:lnTo>
                <a:lnTo>
                  <a:pt x="1367" y="1089"/>
                </a:lnTo>
                <a:lnTo>
                  <a:pt x="1363" y="1091"/>
                </a:lnTo>
                <a:lnTo>
                  <a:pt x="1362" y="1094"/>
                </a:lnTo>
                <a:lnTo>
                  <a:pt x="1359" y="1096"/>
                </a:lnTo>
                <a:lnTo>
                  <a:pt x="1355" y="1100"/>
                </a:lnTo>
                <a:lnTo>
                  <a:pt x="1349" y="1104"/>
                </a:lnTo>
                <a:lnTo>
                  <a:pt x="1344" y="1110"/>
                </a:lnTo>
                <a:lnTo>
                  <a:pt x="1344" y="1056"/>
                </a:lnTo>
                <a:lnTo>
                  <a:pt x="1344" y="1005"/>
                </a:lnTo>
                <a:lnTo>
                  <a:pt x="1344" y="959"/>
                </a:lnTo>
                <a:lnTo>
                  <a:pt x="953" y="959"/>
                </a:lnTo>
                <a:lnTo>
                  <a:pt x="953" y="2115"/>
                </a:lnTo>
                <a:lnTo>
                  <a:pt x="1346" y="2115"/>
                </a:lnTo>
                <a:lnTo>
                  <a:pt x="1346" y="2080"/>
                </a:lnTo>
                <a:lnTo>
                  <a:pt x="1346" y="2050"/>
                </a:lnTo>
                <a:lnTo>
                  <a:pt x="1346" y="1765"/>
                </a:lnTo>
                <a:lnTo>
                  <a:pt x="1348" y="1481"/>
                </a:lnTo>
                <a:lnTo>
                  <a:pt x="1351" y="1442"/>
                </a:lnTo>
                <a:lnTo>
                  <a:pt x="1357" y="1404"/>
                </a:lnTo>
                <a:lnTo>
                  <a:pt x="1367" y="1368"/>
                </a:lnTo>
                <a:lnTo>
                  <a:pt x="1381" y="1333"/>
                </a:lnTo>
                <a:lnTo>
                  <a:pt x="1400" y="1301"/>
                </a:lnTo>
                <a:lnTo>
                  <a:pt x="1424" y="1275"/>
                </a:lnTo>
                <a:lnTo>
                  <a:pt x="1451" y="1255"/>
                </a:lnTo>
                <a:lnTo>
                  <a:pt x="1481" y="1242"/>
                </a:lnTo>
                <a:lnTo>
                  <a:pt x="1514" y="1234"/>
                </a:lnTo>
                <a:lnTo>
                  <a:pt x="1551" y="1232"/>
                </a:lnTo>
                <a:lnTo>
                  <a:pt x="1589" y="1237"/>
                </a:lnTo>
                <a:lnTo>
                  <a:pt x="1621" y="1247"/>
                </a:lnTo>
                <a:lnTo>
                  <a:pt x="1648" y="1264"/>
                </a:lnTo>
                <a:lnTo>
                  <a:pt x="1672" y="1288"/>
                </a:lnTo>
                <a:lnTo>
                  <a:pt x="1689" y="1317"/>
                </a:lnTo>
                <a:lnTo>
                  <a:pt x="1704" y="1353"/>
                </a:lnTo>
                <a:lnTo>
                  <a:pt x="1711" y="1395"/>
                </a:lnTo>
                <a:lnTo>
                  <a:pt x="1718" y="1455"/>
                </a:lnTo>
                <a:lnTo>
                  <a:pt x="1719" y="1516"/>
                </a:lnTo>
                <a:lnTo>
                  <a:pt x="1721" y="2061"/>
                </a:lnTo>
                <a:lnTo>
                  <a:pt x="1721" y="2115"/>
                </a:lnTo>
                <a:lnTo>
                  <a:pt x="2110" y="2115"/>
                </a:lnTo>
                <a:lnTo>
                  <a:pt x="2112" y="2096"/>
                </a:lnTo>
                <a:lnTo>
                  <a:pt x="2112" y="2079"/>
                </a:lnTo>
                <a:lnTo>
                  <a:pt x="2113" y="1761"/>
                </a:lnTo>
                <a:lnTo>
                  <a:pt x="2112" y="1441"/>
                </a:lnTo>
                <a:lnTo>
                  <a:pt x="2109" y="1377"/>
                </a:lnTo>
                <a:lnTo>
                  <a:pt x="2099" y="1312"/>
                </a:lnTo>
                <a:lnTo>
                  <a:pt x="2086" y="1250"/>
                </a:lnTo>
                <a:lnTo>
                  <a:pt x="2072" y="1196"/>
                </a:lnTo>
                <a:lnTo>
                  <a:pt x="2052" y="1147"/>
                </a:lnTo>
                <a:lnTo>
                  <a:pt x="2026" y="1102"/>
                </a:lnTo>
                <a:lnTo>
                  <a:pt x="1996" y="1062"/>
                </a:lnTo>
                <a:lnTo>
                  <a:pt x="1963" y="1029"/>
                </a:lnTo>
                <a:lnTo>
                  <a:pt x="1923" y="999"/>
                </a:lnTo>
                <a:lnTo>
                  <a:pt x="1878" y="975"/>
                </a:lnTo>
                <a:lnTo>
                  <a:pt x="1829" y="956"/>
                </a:lnTo>
                <a:lnTo>
                  <a:pt x="1773" y="943"/>
                </a:lnTo>
                <a:lnTo>
                  <a:pt x="1721" y="935"/>
                </a:lnTo>
                <a:lnTo>
                  <a:pt x="1669" y="932"/>
                </a:lnTo>
                <a:close/>
                <a:moveTo>
                  <a:pt x="569" y="412"/>
                </a:moveTo>
                <a:lnTo>
                  <a:pt x="524" y="415"/>
                </a:lnTo>
                <a:lnTo>
                  <a:pt x="483" y="426"/>
                </a:lnTo>
                <a:lnTo>
                  <a:pt x="447" y="443"/>
                </a:lnTo>
                <a:lnTo>
                  <a:pt x="416" y="467"/>
                </a:lnTo>
                <a:lnTo>
                  <a:pt x="391" y="496"/>
                </a:lnTo>
                <a:lnTo>
                  <a:pt x="372" y="531"/>
                </a:lnTo>
                <a:lnTo>
                  <a:pt x="361" y="569"/>
                </a:lnTo>
                <a:lnTo>
                  <a:pt x="356" y="610"/>
                </a:lnTo>
                <a:lnTo>
                  <a:pt x="361" y="652"/>
                </a:lnTo>
                <a:lnTo>
                  <a:pt x="372" y="688"/>
                </a:lnTo>
                <a:lnTo>
                  <a:pt x="391" y="722"/>
                </a:lnTo>
                <a:lnTo>
                  <a:pt x="415" y="750"/>
                </a:lnTo>
                <a:lnTo>
                  <a:pt x="447" y="774"/>
                </a:lnTo>
                <a:lnTo>
                  <a:pt x="481" y="792"/>
                </a:lnTo>
                <a:lnTo>
                  <a:pt x="521" y="803"/>
                </a:lnTo>
                <a:lnTo>
                  <a:pt x="566" y="808"/>
                </a:lnTo>
                <a:lnTo>
                  <a:pt x="610" y="803"/>
                </a:lnTo>
                <a:lnTo>
                  <a:pt x="652" y="793"/>
                </a:lnTo>
                <a:lnTo>
                  <a:pt x="688" y="776"/>
                </a:lnTo>
                <a:lnTo>
                  <a:pt x="718" y="752"/>
                </a:lnTo>
                <a:lnTo>
                  <a:pt x="745" y="723"/>
                </a:lnTo>
                <a:lnTo>
                  <a:pt x="764" y="690"/>
                </a:lnTo>
                <a:lnTo>
                  <a:pt x="775" y="652"/>
                </a:lnTo>
                <a:lnTo>
                  <a:pt x="780" y="610"/>
                </a:lnTo>
                <a:lnTo>
                  <a:pt x="775" y="569"/>
                </a:lnTo>
                <a:lnTo>
                  <a:pt x="764" y="531"/>
                </a:lnTo>
                <a:lnTo>
                  <a:pt x="745" y="496"/>
                </a:lnTo>
                <a:lnTo>
                  <a:pt x="721" y="467"/>
                </a:lnTo>
                <a:lnTo>
                  <a:pt x="690" y="443"/>
                </a:lnTo>
                <a:lnTo>
                  <a:pt x="653" y="426"/>
                </a:lnTo>
                <a:lnTo>
                  <a:pt x="613" y="415"/>
                </a:lnTo>
                <a:lnTo>
                  <a:pt x="569" y="412"/>
                </a:lnTo>
                <a:close/>
                <a:moveTo>
                  <a:pt x="427" y="0"/>
                </a:moveTo>
                <a:lnTo>
                  <a:pt x="2063" y="0"/>
                </a:lnTo>
                <a:lnTo>
                  <a:pt x="2071" y="3"/>
                </a:lnTo>
                <a:lnTo>
                  <a:pt x="2077" y="6"/>
                </a:lnTo>
                <a:lnTo>
                  <a:pt x="2085" y="9"/>
                </a:lnTo>
                <a:lnTo>
                  <a:pt x="2144" y="20"/>
                </a:lnTo>
                <a:lnTo>
                  <a:pt x="2199" y="38"/>
                </a:lnTo>
                <a:lnTo>
                  <a:pt x="2250" y="60"/>
                </a:lnTo>
                <a:lnTo>
                  <a:pt x="2296" y="90"/>
                </a:lnTo>
                <a:lnTo>
                  <a:pt x="2338" y="125"/>
                </a:lnTo>
                <a:lnTo>
                  <a:pt x="2376" y="165"/>
                </a:lnTo>
                <a:lnTo>
                  <a:pt x="2409" y="211"/>
                </a:lnTo>
                <a:lnTo>
                  <a:pt x="2439" y="264"/>
                </a:lnTo>
                <a:lnTo>
                  <a:pt x="2455" y="303"/>
                </a:lnTo>
                <a:lnTo>
                  <a:pt x="2468" y="345"/>
                </a:lnTo>
                <a:lnTo>
                  <a:pt x="2479" y="386"/>
                </a:lnTo>
                <a:lnTo>
                  <a:pt x="2492" y="429"/>
                </a:lnTo>
                <a:lnTo>
                  <a:pt x="2492" y="2064"/>
                </a:lnTo>
                <a:lnTo>
                  <a:pt x="2487" y="2072"/>
                </a:lnTo>
                <a:lnTo>
                  <a:pt x="2485" y="2080"/>
                </a:lnTo>
                <a:lnTo>
                  <a:pt x="2482" y="2087"/>
                </a:lnTo>
                <a:lnTo>
                  <a:pt x="2471" y="2146"/>
                </a:lnTo>
                <a:lnTo>
                  <a:pt x="2454" y="2201"/>
                </a:lnTo>
                <a:lnTo>
                  <a:pt x="2430" y="2252"/>
                </a:lnTo>
                <a:lnTo>
                  <a:pt x="2401" y="2298"/>
                </a:lnTo>
                <a:lnTo>
                  <a:pt x="2366" y="2341"/>
                </a:lnTo>
                <a:lnTo>
                  <a:pt x="2326" y="2379"/>
                </a:lnTo>
                <a:lnTo>
                  <a:pt x="2279" y="2413"/>
                </a:lnTo>
                <a:lnTo>
                  <a:pt x="2228" y="2442"/>
                </a:lnTo>
                <a:lnTo>
                  <a:pt x="2188" y="2457"/>
                </a:lnTo>
                <a:lnTo>
                  <a:pt x="2147" y="2470"/>
                </a:lnTo>
                <a:lnTo>
                  <a:pt x="2104" y="2481"/>
                </a:lnTo>
                <a:lnTo>
                  <a:pt x="2063" y="2494"/>
                </a:lnTo>
                <a:lnTo>
                  <a:pt x="427" y="2494"/>
                </a:lnTo>
                <a:lnTo>
                  <a:pt x="421" y="2491"/>
                </a:lnTo>
                <a:lnTo>
                  <a:pt x="413" y="2488"/>
                </a:lnTo>
                <a:lnTo>
                  <a:pt x="405" y="2486"/>
                </a:lnTo>
                <a:lnTo>
                  <a:pt x="346" y="2473"/>
                </a:lnTo>
                <a:lnTo>
                  <a:pt x="292" y="2456"/>
                </a:lnTo>
                <a:lnTo>
                  <a:pt x="242" y="2434"/>
                </a:lnTo>
                <a:lnTo>
                  <a:pt x="195" y="2403"/>
                </a:lnTo>
                <a:lnTo>
                  <a:pt x="153" y="2368"/>
                </a:lnTo>
                <a:lnTo>
                  <a:pt x="114" y="2329"/>
                </a:lnTo>
                <a:lnTo>
                  <a:pt x="81" y="2282"/>
                </a:lnTo>
                <a:lnTo>
                  <a:pt x="52" y="2230"/>
                </a:lnTo>
                <a:lnTo>
                  <a:pt x="35" y="2190"/>
                </a:lnTo>
                <a:lnTo>
                  <a:pt x="22" y="2149"/>
                </a:lnTo>
                <a:lnTo>
                  <a:pt x="11" y="2107"/>
                </a:lnTo>
                <a:lnTo>
                  <a:pt x="0" y="2064"/>
                </a:lnTo>
                <a:lnTo>
                  <a:pt x="0" y="429"/>
                </a:lnTo>
                <a:lnTo>
                  <a:pt x="3" y="421"/>
                </a:lnTo>
                <a:lnTo>
                  <a:pt x="6" y="413"/>
                </a:lnTo>
                <a:lnTo>
                  <a:pt x="8" y="407"/>
                </a:lnTo>
                <a:lnTo>
                  <a:pt x="19" y="348"/>
                </a:lnTo>
                <a:lnTo>
                  <a:pt x="37" y="292"/>
                </a:lnTo>
                <a:lnTo>
                  <a:pt x="60" y="241"/>
                </a:lnTo>
                <a:lnTo>
                  <a:pt x="89" y="195"/>
                </a:lnTo>
                <a:lnTo>
                  <a:pt x="124" y="152"/>
                </a:lnTo>
                <a:lnTo>
                  <a:pt x="165" y="114"/>
                </a:lnTo>
                <a:lnTo>
                  <a:pt x="211" y="81"/>
                </a:lnTo>
                <a:lnTo>
                  <a:pt x="264" y="52"/>
                </a:lnTo>
                <a:lnTo>
                  <a:pt x="304" y="36"/>
                </a:lnTo>
                <a:lnTo>
                  <a:pt x="345" y="23"/>
                </a:lnTo>
                <a:lnTo>
                  <a:pt x="386" y="12"/>
                </a:lnTo>
                <a:lnTo>
                  <a:pt x="427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6" name="Oval 85"/>
          <p:cNvSpPr/>
          <p:nvPr/>
        </p:nvSpPr>
        <p:spPr>
          <a:xfrm>
            <a:off x="1843768" y="6091135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7" name="Freeform 86">
            <a:hlinkClick r:id="rId6"/>
          </p:cNvPr>
          <p:cNvSpPr>
            <a:spLocks noEditPoints="1"/>
          </p:cNvSpPr>
          <p:nvPr/>
        </p:nvSpPr>
        <p:spPr bwMode="auto">
          <a:xfrm>
            <a:off x="1987503" y="6232755"/>
            <a:ext cx="283658" cy="287874"/>
          </a:xfrm>
          <a:custGeom>
            <a:avLst/>
            <a:gdLst>
              <a:gd name="T0" fmla="*/ 898 w 3629"/>
              <a:gd name="T1" fmla="*/ 2249 h 3684"/>
              <a:gd name="T2" fmla="*/ 767 w 3629"/>
              <a:gd name="T3" fmla="*/ 2423 h 3684"/>
              <a:gd name="T4" fmla="*/ 784 w 3629"/>
              <a:gd name="T5" fmla="*/ 2649 h 3684"/>
              <a:gd name="T6" fmla="*/ 936 w 3629"/>
              <a:gd name="T7" fmla="*/ 2802 h 3684"/>
              <a:gd name="T8" fmla="*/ 2596 w 3629"/>
              <a:gd name="T9" fmla="*/ 2828 h 3684"/>
              <a:gd name="T10" fmla="*/ 2787 w 3629"/>
              <a:gd name="T11" fmla="*/ 2722 h 3684"/>
              <a:gd name="T12" fmla="*/ 2865 w 3629"/>
              <a:gd name="T13" fmla="*/ 2515 h 3684"/>
              <a:gd name="T14" fmla="*/ 2787 w 3629"/>
              <a:gd name="T15" fmla="*/ 2307 h 3684"/>
              <a:gd name="T16" fmla="*/ 2596 w 3629"/>
              <a:gd name="T17" fmla="*/ 2201 h 3684"/>
              <a:gd name="T18" fmla="*/ 1112 w 3629"/>
              <a:gd name="T19" fmla="*/ 750 h 3684"/>
              <a:gd name="T20" fmla="*/ 918 w 3629"/>
              <a:gd name="T21" fmla="*/ 853 h 3684"/>
              <a:gd name="T22" fmla="*/ 838 w 3629"/>
              <a:gd name="T23" fmla="*/ 1059 h 3684"/>
              <a:gd name="T24" fmla="*/ 913 w 3629"/>
              <a:gd name="T25" fmla="*/ 1268 h 3684"/>
              <a:gd name="T26" fmla="*/ 1102 w 3629"/>
              <a:gd name="T27" fmla="*/ 1377 h 3684"/>
              <a:gd name="T28" fmla="*/ 1208 w 3629"/>
              <a:gd name="T29" fmla="*/ 1380 h 3684"/>
              <a:gd name="T30" fmla="*/ 1401 w 3629"/>
              <a:gd name="T31" fmla="*/ 1380 h 3684"/>
              <a:gd name="T32" fmla="*/ 1640 w 3629"/>
              <a:gd name="T33" fmla="*/ 1380 h 3684"/>
              <a:gd name="T34" fmla="*/ 1833 w 3629"/>
              <a:gd name="T35" fmla="*/ 1380 h 3684"/>
              <a:gd name="T36" fmla="*/ 1935 w 3629"/>
              <a:gd name="T37" fmla="*/ 1378 h 3684"/>
              <a:gd name="T38" fmla="*/ 2115 w 3629"/>
              <a:gd name="T39" fmla="*/ 1295 h 3684"/>
              <a:gd name="T40" fmla="*/ 2205 w 3629"/>
              <a:gd name="T41" fmla="*/ 1123 h 3684"/>
              <a:gd name="T42" fmla="*/ 2168 w 3629"/>
              <a:gd name="T43" fmla="*/ 917 h 3684"/>
              <a:gd name="T44" fmla="*/ 2021 w 3629"/>
              <a:gd name="T45" fmla="*/ 775 h 3684"/>
              <a:gd name="T46" fmla="*/ 1954 w 3629"/>
              <a:gd name="T47" fmla="*/ 0 h 3684"/>
              <a:gd name="T48" fmla="*/ 2281 w 3629"/>
              <a:gd name="T49" fmla="*/ 54 h 3684"/>
              <a:gd name="T50" fmla="*/ 2608 w 3629"/>
              <a:gd name="T51" fmla="*/ 232 h 3684"/>
              <a:gd name="T52" fmla="*/ 2834 w 3629"/>
              <a:gd name="T53" fmla="*/ 513 h 3684"/>
              <a:gd name="T54" fmla="*/ 2936 w 3629"/>
              <a:gd name="T55" fmla="*/ 880 h 3684"/>
              <a:gd name="T56" fmla="*/ 2938 w 3629"/>
              <a:gd name="T57" fmla="*/ 1273 h 3684"/>
              <a:gd name="T58" fmla="*/ 3050 w 3629"/>
              <a:gd name="T59" fmla="*/ 1427 h 3684"/>
              <a:gd name="T60" fmla="*/ 3285 w 3629"/>
              <a:gd name="T61" fmla="*/ 1490 h 3684"/>
              <a:gd name="T62" fmla="*/ 3490 w 3629"/>
              <a:gd name="T63" fmla="*/ 1652 h 3684"/>
              <a:gd name="T64" fmla="*/ 3603 w 3629"/>
              <a:gd name="T65" fmla="*/ 1910 h 3684"/>
              <a:gd name="T66" fmla="*/ 3627 w 3629"/>
              <a:gd name="T67" fmla="*/ 2225 h 3684"/>
              <a:gd name="T68" fmla="*/ 3628 w 3629"/>
              <a:gd name="T69" fmla="*/ 2393 h 3684"/>
              <a:gd name="T70" fmla="*/ 3629 w 3629"/>
              <a:gd name="T71" fmla="*/ 2493 h 3684"/>
              <a:gd name="T72" fmla="*/ 3583 w 3629"/>
              <a:gd name="T73" fmla="*/ 2861 h 3684"/>
              <a:gd name="T74" fmla="*/ 3414 w 3629"/>
              <a:gd name="T75" fmla="*/ 3236 h 3684"/>
              <a:gd name="T76" fmla="*/ 3129 w 3629"/>
              <a:gd name="T77" fmla="*/ 3508 h 3684"/>
              <a:gd name="T78" fmla="*/ 2749 w 3629"/>
              <a:gd name="T79" fmla="*/ 3657 h 3684"/>
              <a:gd name="T80" fmla="*/ 1134 w 3629"/>
              <a:gd name="T81" fmla="*/ 3684 h 3684"/>
              <a:gd name="T82" fmla="*/ 705 w 3629"/>
              <a:gd name="T83" fmla="*/ 3629 h 3684"/>
              <a:gd name="T84" fmla="*/ 370 w 3629"/>
              <a:gd name="T85" fmla="*/ 3462 h 3684"/>
              <a:gd name="T86" fmla="*/ 138 w 3629"/>
              <a:gd name="T87" fmla="*/ 3191 h 3684"/>
              <a:gd name="T88" fmla="*/ 24 w 3629"/>
              <a:gd name="T89" fmla="*/ 2830 h 3684"/>
              <a:gd name="T90" fmla="*/ 0 w 3629"/>
              <a:gd name="T91" fmla="*/ 2426 h 3684"/>
              <a:gd name="T92" fmla="*/ 28 w 3629"/>
              <a:gd name="T93" fmla="*/ 780 h 3684"/>
              <a:gd name="T94" fmla="*/ 131 w 3629"/>
              <a:gd name="T95" fmla="*/ 512 h 3684"/>
              <a:gd name="T96" fmla="*/ 262 w 3629"/>
              <a:gd name="T97" fmla="*/ 328 h 3684"/>
              <a:gd name="T98" fmla="*/ 524 w 3629"/>
              <a:gd name="T99" fmla="*/ 122 h 3684"/>
              <a:gd name="T100" fmla="*/ 902 w 3629"/>
              <a:gd name="T101" fmla="*/ 11 h 3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629" h="3684">
                <a:moveTo>
                  <a:pt x="1070" y="2198"/>
                </a:moveTo>
                <a:lnTo>
                  <a:pt x="1024" y="2201"/>
                </a:lnTo>
                <a:lnTo>
                  <a:pt x="978" y="2212"/>
                </a:lnTo>
                <a:lnTo>
                  <a:pt x="936" y="2228"/>
                </a:lnTo>
                <a:lnTo>
                  <a:pt x="898" y="2249"/>
                </a:lnTo>
                <a:lnTo>
                  <a:pt x="863" y="2275"/>
                </a:lnTo>
                <a:lnTo>
                  <a:pt x="831" y="2307"/>
                </a:lnTo>
                <a:lnTo>
                  <a:pt x="805" y="2342"/>
                </a:lnTo>
                <a:lnTo>
                  <a:pt x="784" y="2381"/>
                </a:lnTo>
                <a:lnTo>
                  <a:pt x="767" y="2423"/>
                </a:lnTo>
                <a:lnTo>
                  <a:pt x="758" y="2468"/>
                </a:lnTo>
                <a:lnTo>
                  <a:pt x="754" y="2515"/>
                </a:lnTo>
                <a:lnTo>
                  <a:pt x="758" y="2561"/>
                </a:lnTo>
                <a:lnTo>
                  <a:pt x="767" y="2607"/>
                </a:lnTo>
                <a:lnTo>
                  <a:pt x="784" y="2649"/>
                </a:lnTo>
                <a:lnTo>
                  <a:pt x="805" y="2687"/>
                </a:lnTo>
                <a:lnTo>
                  <a:pt x="831" y="2722"/>
                </a:lnTo>
                <a:lnTo>
                  <a:pt x="863" y="2754"/>
                </a:lnTo>
                <a:lnTo>
                  <a:pt x="898" y="2780"/>
                </a:lnTo>
                <a:lnTo>
                  <a:pt x="936" y="2802"/>
                </a:lnTo>
                <a:lnTo>
                  <a:pt x="978" y="2818"/>
                </a:lnTo>
                <a:lnTo>
                  <a:pt x="1024" y="2828"/>
                </a:lnTo>
                <a:lnTo>
                  <a:pt x="1070" y="2831"/>
                </a:lnTo>
                <a:lnTo>
                  <a:pt x="2549" y="2831"/>
                </a:lnTo>
                <a:lnTo>
                  <a:pt x="2596" y="2828"/>
                </a:lnTo>
                <a:lnTo>
                  <a:pt x="2640" y="2818"/>
                </a:lnTo>
                <a:lnTo>
                  <a:pt x="2681" y="2802"/>
                </a:lnTo>
                <a:lnTo>
                  <a:pt x="2721" y="2780"/>
                </a:lnTo>
                <a:lnTo>
                  <a:pt x="2756" y="2754"/>
                </a:lnTo>
                <a:lnTo>
                  <a:pt x="2787" y="2722"/>
                </a:lnTo>
                <a:lnTo>
                  <a:pt x="2814" y="2687"/>
                </a:lnTo>
                <a:lnTo>
                  <a:pt x="2835" y="2649"/>
                </a:lnTo>
                <a:lnTo>
                  <a:pt x="2851" y="2607"/>
                </a:lnTo>
                <a:lnTo>
                  <a:pt x="2861" y="2561"/>
                </a:lnTo>
                <a:lnTo>
                  <a:pt x="2865" y="2515"/>
                </a:lnTo>
                <a:lnTo>
                  <a:pt x="2861" y="2468"/>
                </a:lnTo>
                <a:lnTo>
                  <a:pt x="2851" y="2423"/>
                </a:lnTo>
                <a:lnTo>
                  <a:pt x="2835" y="2381"/>
                </a:lnTo>
                <a:lnTo>
                  <a:pt x="2814" y="2342"/>
                </a:lnTo>
                <a:lnTo>
                  <a:pt x="2787" y="2307"/>
                </a:lnTo>
                <a:lnTo>
                  <a:pt x="2756" y="2275"/>
                </a:lnTo>
                <a:lnTo>
                  <a:pt x="2721" y="2249"/>
                </a:lnTo>
                <a:lnTo>
                  <a:pt x="2681" y="2228"/>
                </a:lnTo>
                <a:lnTo>
                  <a:pt x="2640" y="2212"/>
                </a:lnTo>
                <a:lnTo>
                  <a:pt x="2596" y="2201"/>
                </a:lnTo>
                <a:lnTo>
                  <a:pt x="2549" y="2198"/>
                </a:lnTo>
                <a:lnTo>
                  <a:pt x="1070" y="2198"/>
                </a:lnTo>
                <a:close/>
                <a:moveTo>
                  <a:pt x="1898" y="746"/>
                </a:moveTo>
                <a:lnTo>
                  <a:pt x="1158" y="747"/>
                </a:lnTo>
                <a:lnTo>
                  <a:pt x="1112" y="750"/>
                </a:lnTo>
                <a:lnTo>
                  <a:pt x="1068" y="759"/>
                </a:lnTo>
                <a:lnTo>
                  <a:pt x="1025" y="775"/>
                </a:lnTo>
                <a:lnTo>
                  <a:pt x="986" y="796"/>
                </a:lnTo>
                <a:lnTo>
                  <a:pt x="950" y="822"/>
                </a:lnTo>
                <a:lnTo>
                  <a:pt x="918" y="853"/>
                </a:lnTo>
                <a:lnTo>
                  <a:pt x="891" y="888"/>
                </a:lnTo>
                <a:lnTo>
                  <a:pt x="870" y="926"/>
                </a:lnTo>
                <a:lnTo>
                  <a:pt x="853" y="967"/>
                </a:lnTo>
                <a:lnTo>
                  <a:pt x="843" y="1012"/>
                </a:lnTo>
                <a:lnTo>
                  <a:pt x="838" y="1059"/>
                </a:lnTo>
                <a:lnTo>
                  <a:pt x="840" y="1106"/>
                </a:lnTo>
                <a:lnTo>
                  <a:pt x="850" y="1151"/>
                </a:lnTo>
                <a:lnTo>
                  <a:pt x="865" y="1193"/>
                </a:lnTo>
                <a:lnTo>
                  <a:pt x="887" y="1231"/>
                </a:lnTo>
                <a:lnTo>
                  <a:pt x="913" y="1268"/>
                </a:lnTo>
                <a:lnTo>
                  <a:pt x="943" y="1300"/>
                </a:lnTo>
                <a:lnTo>
                  <a:pt x="977" y="1327"/>
                </a:lnTo>
                <a:lnTo>
                  <a:pt x="1016" y="1348"/>
                </a:lnTo>
                <a:lnTo>
                  <a:pt x="1057" y="1365"/>
                </a:lnTo>
                <a:lnTo>
                  <a:pt x="1102" y="1377"/>
                </a:lnTo>
                <a:lnTo>
                  <a:pt x="1149" y="1380"/>
                </a:lnTo>
                <a:lnTo>
                  <a:pt x="1152" y="1380"/>
                </a:lnTo>
                <a:lnTo>
                  <a:pt x="1165" y="1380"/>
                </a:lnTo>
                <a:lnTo>
                  <a:pt x="1183" y="1380"/>
                </a:lnTo>
                <a:lnTo>
                  <a:pt x="1208" y="1380"/>
                </a:lnTo>
                <a:lnTo>
                  <a:pt x="1238" y="1380"/>
                </a:lnTo>
                <a:lnTo>
                  <a:pt x="1273" y="1380"/>
                </a:lnTo>
                <a:lnTo>
                  <a:pt x="1313" y="1380"/>
                </a:lnTo>
                <a:lnTo>
                  <a:pt x="1356" y="1380"/>
                </a:lnTo>
                <a:lnTo>
                  <a:pt x="1401" y="1380"/>
                </a:lnTo>
                <a:lnTo>
                  <a:pt x="1448" y="1380"/>
                </a:lnTo>
                <a:lnTo>
                  <a:pt x="1496" y="1380"/>
                </a:lnTo>
                <a:lnTo>
                  <a:pt x="1545" y="1380"/>
                </a:lnTo>
                <a:lnTo>
                  <a:pt x="1592" y="1380"/>
                </a:lnTo>
                <a:lnTo>
                  <a:pt x="1640" y="1380"/>
                </a:lnTo>
                <a:lnTo>
                  <a:pt x="1685" y="1380"/>
                </a:lnTo>
                <a:lnTo>
                  <a:pt x="1728" y="1380"/>
                </a:lnTo>
                <a:lnTo>
                  <a:pt x="1767" y="1380"/>
                </a:lnTo>
                <a:lnTo>
                  <a:pt x="1803" y="1380"/>
                </a:lnTo>
                <a:lnTo>
                  <a:pt x="1833" y="1380"/>
                </a:lnTo>
                <a:lnTo>
                  <a:pt x="1858" y="1380"/>
                </a:lnTo>
                <a:lnTo>
                  <a:pt x="1877" y="1380"/>
                </a:lnTo>
                <a:lnTo>
                  <a:pt x="1889" y="1380"/>
                </a:lnTo>
                <a:lnTo>
                  <a:pt x="1893" y="1380"/>
                </a:lnTo>
                <a:lnTo>
                  <a:pt x="1935" y="1378"/>
                </a:lnTo>
                <a:lnTo>
                  <a:pt x="1976" y="1370"/>
                </a:lnTo>
                <a:lnTo>
                  <a:pt x="2014" y="1357"/>
                </a:lnTo>
                <a:lnTo>
                  <a:pt x="2050" y="1340"/>
                </a:lnTo>
                <a:lnTo>
                  <a:pt x="2084" y="1320"/>
                </a:lnTo>
                <a:lnTo>
                  <a:pt x="2115" y="1295"/>
                </a:lnTo>
                <a:lnTo>
                  <a:pt x="2141" y="1267"/>
                </a:lnTo>
                <a:lnTo>
                  <a:pt x="2164" y="1235"/>
                </a:lnTo>
                <a:lnTo>
                  <a:pt x="2183" y="1201"/>
                </a:lnTo>
                <a:lnTo>
                  <a:pt x="2196" y="1162"/>
                </a:lnTo>
                <a:lnTo>
                  <a:pt x="2205" y="1123"/>
                </a:lnTo>
                <a:lnTo>
                  <a:pt x="2209" y="1081"/>
                </a:lnTo>
                <a:lnTo>
                  <a:pt x="2206" y="1037"/>
                </a:lnTo>
                <a:lnTo>
                  <a:pt x="2199" y="995"/>
                </a:lnTo>
                <a:lnTo>
                  <a:pt x="2186" y="955"/>
                </a:lnTo>
                <a:lnTo>
                  <a:pt x="2168" y="917"/>
                </a:lnTo>
                <a:lnTo>
                  <a:pt x="2147" y="881"/>
                </a:lnTo>
                <a:lnTo>
                  <a:pt x="2119" y="849"/>
                </a:lnTo>
                <a:lnTo>
                  <a:pt x="2090" y="820"/>
                </a:lnTo>
                <a:lnTo>
                  <a:pt x="2057" y="796"/>
                </a:lnTo>
                <a:lnTo>
                  <a:pt x="2021" y="775"/>
                </a:lnTo>
                <a:lnTo>
                  <a:pt x="1981" y="759"/>
                </a:lnTo>
                <a:lnTo>
                  <a:pt x="1941" y="750"/>
                </a:lnTo>
                <a:lnTo>
                  <a:pt x="1898" y="746"/>
                </a:lnTo>
                <a:close/>
                <a:moveTo>
                  <a:pt x="1953" y="0"/>
                </a:moveTo>
                <a:lnTo>
                  <a:pt x="1954" y="0"/>
                </a:lnTo>
                <a:lnTo>
                  <a:pt x="1962" y="0"/>
                </a:lnTo>
                <a:lnTo>
                  <a:pt x="2046" y="5"/>
                </a:lnTo>
                <a:lnTo>
                  <a:pt x="2127" y="16"/>
                </a:lnTo>
                <a:lnTo>
                  <a:pt x="2205" y="32"/>
                </a:lnTo>
                <a:lnTo>
                  <a:pt x="2281" y="54"/>
                </a:lnTo>
                <a:lnTo>
                  <a:pt x="2354" y="80"/>
                </a:lnTo>
                <a:lnTo>
                  <a:pt x="2422" y="111"/>
                </a:lnTo>
                <a:lnTo>
                  <a:pt x="2488" y="147"/>
                </a:lnTo>
                <a:lnTo>
                  <a:pt x="2549" y="187"/>
                </a:lnTo>
                <a:lnTo>
                  <a:pt x="2608" y="232"/>
                </a:lnTo>
                <a:lnTo>
                  <a:pt x="2662" y="281"/>
                </a:lnTo>
                <a:lnTo>
                  <a:pt x="2712" y="333"/>
                </a:lnTo>
                <a:lnTo>
                  <a:pt x="2757" y="390"/>
                </a:lnTo>
                <a:lnTo>
                  <a:pt x="2798" y="450"/>
                </a:lnTo>
                <a:lnTo>
                  <a:pt x="2834" y="513"/>
                </a:lnTo>
                <a:lnTo>
                  <a:pt x="2865" y="581"/>
                </a:lnTo>
                <a:lnTo>
                  <a:pt x="2891" y="652"/>
                </a:lnTo>
                <a:lnTo>
                  <a:pt x="2911" y="724"/>
                </a:lnTo>
                <a:lnTo>
                  <a:pt x="2927" y="800"/>
                </a:lnTo>
                <a:lnTo>
                  <a:pt x="2936" y="880"/>
                </a:lnTo>
                <a:lnTo>
                  <a:pt x="2939" y="961"/>
                </a:lnTo>
                <a:lnTo>
                  <a:pt x="2945" y="1042"/>
                </a:lnTo>
                <a:lnTo>
                  <a:pt x="2947" y="1121"/>
                </a:lnTo>
                <a:lnTo>
                  <a:pt x="2944" y="1199"/>
                </a:lnTo>
                <a:lnTo>
                  <a:pt x="2938" y="1273"/>
                </a:lnTo>
                <a:lnTo>
                  <a:pt x="2928" y="1346"/>
                </a:lnTo>
                <a:lnTo>
                  <a:pt x="2913" y="1416"/>
                </a:lnTo>
                <a:lnTo>
                  <a:pt x="2959" y="1419"/>
                </a:lnTo>
                <a:lnTo>
                  <a:pt x="3004" y="1421"/>
                </a:lnTo>
                <a:lnTo>
                  <a:pt x="3050" y="1427"/>
                </a:lnTo>
                <a:lnTo>
                  <a:pt x="3098" y="1433"/>
                </a:lnTo>
                <a:lnTo>
                  <a:pt x="3145" y="1442"/>
                </a:lnTo>
                <a:lnTo>
                  <a:pt x="3193" y="1455"/>
                </a:lnTo>
                <a:lnTo>
                  <a:pt x="3239" y="1471"/>
                </a:lnTo>
                <a:lnTo>
                  <a:pt x="3285" y="1490"/>
                </a:lnTo>
                <a:lnTo>
                  <a:pt x="3331" y="1513"/>
                </a:lnTo>
                <a:lnTo>
                  <a:pt x="3374" y="1541"/>
                </a:lnTo>
                <a:lnTo>
                  <a:pt x="3414" y="1573"/>
                </a:lnTo>
                <a:lnTo>
                  <a:pt x="3454" y="1610"/>
                </a:lnTo>
                <a:lnTo>
                  <a:pt x="3490" y="1652"/>
                </a:lnTo>
                <a:lnTo>
                  <a:pt x="3524" y="1701"/>
                </a:lnTo>
                <a:lnTo>
                  <a:pt x="3551" y="1750"/>
                </a:lnTo>
                <a:lnTo>
                  <a:pt x="3574" y="1801"/>
                </a:lnTo>
                <a:lnTo>
                  <a:pt x="3591" y="1854"/>
                </a:lnTo>
                <a:lnTo>
                  <a:pt x="3603" y="1910"/>
                </a:lnTo>
                <a:lnTo>
                  <a:pt x="3613" y="1968"/>
                </a:lnTo>
                <a:lnTo>
                  <a:pt x="3619" y="2028"/>
                </a:lnTo>
                <a:lnTo>
                  <a:pt x="3624" y="2090"/>
                </a:lnTo>
                <a:lnTo>
                  <a:pt x="3626" y="2156"/>
                </a:lnTo>
                <a:lnTo>
                  <a:pt x="3627" y="2225"/>
                </a:lnTo>
                <a:lnTo>
                  <a:pt x="3627" y="2299"/>
                </a:lnTo>
                <a:lnTo>
                  <a:pt x="3627" y="2318"/>
                </a:lnTo>
                <a:lnTo>
                  <a:pt x="3627" y="2341"/>
                </a:lnTo>
                <a:lnTo>
                  <a:pt x="3627" y="2366"/>
                </a:lnTo>
                <a:lnTo>
                  <a:pt x="3628" y="2393"/>
                </a:lnTo>
                <a:lnTo>
                  <a:pt x="3628" y="2419"/>
                </a:lnTo>
                <a:lnTo>
                  <a:pt x="3628" y="2443"/>
                </a:lnTo>
                <a:lnTo>
                  <a:pt x="3628" y="2465"/>
                </a:lnTo>
                <a:lnTo>
                  <a:pt x="3628" y="2482"/>
                </a:lnTo>
                <a:lnTo>
                  <a:pt x="3629" y="2493"/>
                </a:lnTo>
                <a:lnTo>
                  <a:pt x="3629" y="2498"/>
                </a:lnTo>
                <a:lnTo>
                  <a:pt x="3625" y="2593"/>
                </a:lnTo>
                <a:lnTo>
                  <a:pt x="3617" y="2685"/>
                </a:lnTo>
                <a:lnTo>
                  <a:pt x="3602" y="2774"/>
                </a:lnTo>
                <a:lnTo>
                  <a:pt x="3583" y="2861"/>
                </a:lnTo>
                <a:lnTo>
                  <a:pt x="3559" y="2942"/>
                </a:lnTo>
                <a:lnTo>
                  <a:pt x="3531" y="3022"/>
                </a:lnTo>
                <a:lnTo>
                  <a:pt x="3497" y="3098"/>
                </a:lnTo>
                <a:lnTo>
                  <a:pt x="3458" y="3169"/>
                </a:lnTo>
                <a:lnTo>
                  <a:pt x="3414" y="3236"/>
                </a:lnTo>
                <a:lnTo>
                  <a:pt x="3366" y="3300"/>
                </a:lnTo>
                <a:lnTo>
                  <a:pt x="3314" y="3359"/>
                </a:lnTo>
                <a:lnTo>
                  <a:pt x="3256" y="3414"/>
                </a:lnTo>
                <a:lnTo>
                  <a:pt x="3195" y="3464"/>
                </a:lnTo>
                <a:lnTo>
                  <a:pt x="3129" y="3508"/>
                </a:lnTo>
                <a:lnTo>
                  <a:pt x="3060" y="3548"/>
                </a:lnTo>
                <a:lnTo>
                  <a:pt x="2988" y="3583"/>
                </a:lnTo>
                <a:lnTo>
                  <a:pt x="2911" y="3613"/>
                </a:lnTo>
                <a:lnTo>
                  <a:pt x="2832" y="3638"/>
                </a:lnTo>
                <a:lnTo>
                  <a:pt x="2749" y="3657"/>
                </a:lnTo>
                <a:lnTo>
                  <a:pt x="2665" y="3672"/>
                </a:lnTo>
                <a:lnTo>
                  <a:pt x="2576" y="3680"/>
                </a:lnTo>
                <a:lnTo>
                  <a:pt x="2485" y="3684"/>
                </a:lnTo>
                <a:lnTo>
                  <a:pt x="1159" y="3684"/>
                </a:lnTo>
                <a:lnTo>
                  <a:pt x="1134" y="3684"/>
                </a:lnTo>
                <a:lnTo>
                  <a:pt x="1042" y="3682"/>
                </a:lnTo>
                <a:lnTo>
                  <a:pt x="951" y="3675"/>
                </a:lnTo>
                <a:lnTo>
                  <a:pt x="865" y="3664"/>
                </a:lnTo>
                <a:lnTo>
                  <a:pt x="784" y="3648"/>
                </a:lnTo>
                <a:lnTo>
                  <a:pt x="705" y="3629"/>
                </a:lnTo>
                <a:lnTo>
                  <a:pt x="630" y="3604"/>
                </a:lnTo>
                <a:lnTo>
                  <a:pt x="560" y="3574"/>
                </a:lnTo>
                <a:lnTo>
                  <a:pt x="492" y="3541"/>
                </a:lnTo>
                <a:lnTo>
                  <a:pt x="429" y="3504"/>
                </a:lnTo>
                <a:lnTo>
                  <a:pt x="370" y="3462"/>
                </a:lnTo>
                <a:lnTo>
                  <a:pt x="314" y="3415"/>
                </a:lnTo>
                <a:lnTo>
                  <a:pt x="262" y="3364"/>
                </a:lnTo>
                <a:lnTo>
                  <a:pt x="216" y="3310"/>
                </a:lnTo>
                <a:lnTo>
                  <a:pt x="174" y="3252"/>
                </a:lnTo>
                <a:lnTo>
                  <a:pt x="138" y="3191"/>
                </a:lnTo>
                <a:lnTo>
                  <a:pt x="106" y="3126"/>
                </a:lnTo>
                <a:lnTo>
                  <a:pt x="79" y="3058"/>
                </a:lnTo>
                <a:lnTo>
                  <a:pt x="57" y="2985"/>
                </a:lnTo>
                <a:lnTo>
                  <a:pt x="38" y="2909"/>
                </a:lnTo>
                <a:lnTo>
                  <a:pt x="24" y="2830"/>
                </a:lnTo>
                <a:lnTo>
                  <a:pt x="14" y="2746"/>
                </a:lnTo>
                <a:lnTo>
                  <a:pt x="6" y="2658"/>
                </a:lnTo>
                <a:lnTo>
                  <a:pt x="1" y="2565"/>
                </a:lnTo>
                <a:lnTo>
                  <a:pt x="0" y="2467"/>
                </a:lnTo>
                <a:lnTo>
                  <a:pt x="0" y="2426"/>
                </a:lnTo>
                <a:lnTo>
                  <a:pt x="0" y="2386"/>
                </a:lnTo>
                <a:lnTo>
                  <a:pt x="0" y="985"/>
                </a:lnTo>
                <a:lnTo>
                  <a:pt x="6" y="913"/>
                </a:lnTo>
                <a:lnTo>
                  <a:pt x="16" y="845"/>
                </a:lnTo>
                <a:lnTo>
                  <a:pt x="28" y="780"/>
                </a:lnTo>
                <a:lnTo>
                  <a:pt x="44" y="720"/>
                </a:lnTo>
                <a:lnTo>
                  <a:pt x="63" y="662"/>
                </a:lnTo>
                <a:lnTo>
                  <a:pt x="84" y="609"/>
                </a:lnTo>
                <a:lnTo>
                  <a:pt x="106" y="559"/>
                </a:lnTo>
                <a:lnTo>
                  <a:pt x="131" y="512"/>
                </a:lnTo>
                <a:lnTo>
                  <a:pt x="156" y="469"/>
                </a:lnTo>
                <a:lnTo>
                  <a:pt x="183" y="429"/>
                </a:lnTo>
                <a:lnTo>
                  <a:pt x="209" y="393"/>
                </a:lnTo>
                <a:lnTo>
                  <a:pt x="236" y="359"/>
                </a:lnTo>
                <a:lnTo>
                  <a:pt x="262" y="328"/>
                </a:lnTo>
                <a:lnTo>
                  <a:pt x="288" y="300"/>
                </a:lnTo>
                <a:lnTo>
                  <a:pt x="342" y="249"/>
                </a:lnTo>
                <a:lnTo>
                  <a:pt x="398" y="201"/>
                </a:lnTo>
                <a:lnTo>
                  <a:pt x="459" y="159"/>
                </a:lnTo>
                <a:lnTo>
                  <a:pt x="524" y="122"/>
                </a:lnTo>
                <a:lnTo>
                  <a:pt x="593" y="90"/>
                </a:lnTo>
                <a:lnTo>
                  <a:pt x="664" y="63"/>
                </a:lnTo>
                <a:lnTo>
                  <a:pt x="740" y="40"/>
                </a:lnTo>
                <a:lnTo>
                  <a:pt x="820" y="23"/>
                </a:lnTo>
                <a:lnTo>
                  <a:pt x="902" y="11"/>
                </a:lnTo>
                <a:lnTo>
                  <a:pt x="988" y="3"/>
                </a:lnTo>
                <a:lnTo>
                  <a:pt x="1079" y="0"/>
                </a:lnTo>
                <a:lnTo>
                  <a:pt x="1088" y="0"/>
                </a:lnTo>
                <a:lnTo>
                  <a:pt x="1953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4" name="Subtitle 2">
            <a:hlinkClick r:id="rId7"/>
          </p:cNvPr>
          <p:cNvSpPr txBox="1">
            <a:spLocks/>
          </p:cNvSpPr>
          <p:nvPr/>
        </p:nvSpPr>
        <p:spPr>
          <a:xfrm>
            <a:off x="9370955" y="6165432"/>
            <a:ext cx="2959632" cy="422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5D8"/>
              </a:buClr>
              <a:buFont typeface="Arial"/>
              <a:buNone/>
              <a:defRPr sz="900" kern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www.latentview.com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69605" y="5627271"/>
            <a:ext cx="2643977" cy="35698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E-mail ID</a:t>
            </a:r>
          </a:p>
        </p:txBody>
      </p:sp>
    </p:spTree>
    <p:extLst>
      <p:ext uri="{BB962C8B-B14F-4D97-AF65-F5344CB8AC3E}">
        <p14:creationId xmlns:p14="http://schemas.microsoft.com/office/powerpoint/2010/main" val="664225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694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C82F69-6481-4FDB-B80F-F69D48C67F0C}"/>
              </a:ext>
            </a:extLst>
          </p:cNvPr>
          <p:cNvSpPr/>
          <p:nvPr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6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011362-B18C-424D-A9DF-C8A495F0FC03}"/>
              </a:ext>
            </a:extLst>
          </p:cNvPr>
          <p:cNvSpPr/>
          <p:nvPr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4D7D9BC-1ED0-404A-9BA4-C76BC0FBA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650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lvl1pPr algn="ctr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6EB2BA4-3C27-4A19-9DD1-BCE56F6BAA6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290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C82F69-6481-4FDB-B80F-F69D48C67F0C}"/>
              </a:ext>
            </a:extLst>
          </p:cNvPr>
          <p:cNvSpPr/>
          <p:nvPr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6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011362-B18C-424D-A9DF-C8A495F0FC03}"/>
              </a:ext>
            </a:extLst>
          </p:cNvPr>
          <p:cNvSpPr/>
          <p:nvPr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2DB29E5-8EA7-4EB6-8242-994315601885}"/>
              </a:ext>
            </a:extLst>
          </p:cNvPr>
          <p:cNvSpPr txBox="1">
            <a:spLocks/>
          </p:cNvSpPr>
          <p:nvPr/>
        </p:nvSpPr>
        <p:spPr>
          <a:xfrm>
            <a:off x="16060" y="6677928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417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9.png"/><Relationship Id="rId18" Type="http://schemas.openxmlformats.org/officeDocument/2006/relationships/image" Target="../media/image33.jpe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12" Type="http://schemas.openxmlformats.org/officeDocument/2006/relationships/image" Target="../media/image28.png"/><Relationship Id="rId17" Type="http://schemas.microsoft.com/office/2007/relationships/hdphoto" Target="../media/hdphoto4.wdp"/><Relationship Id="rId2" Type="http://schemas.openxmlformats.org/officeDocument/2006/relationships/image" Target="../media/image20.png"/><Relationship Id="rId16" Type="http://schemas.openxmlformats.org/officeDocument/2006/relationships/image" Target="../media/image32.jpeg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11" Type="http://schemas.openxmlformats.org/officeDocument/2006/relationships/image" Target="../media/image27.png"/><Relationship Id="rId5" Type="http://schemas.openxmlformats.org/officeDocument/2006/relationships/image" Target="../media/image23.png"/><Relationship Id="rId15" Type="http://schemas.openxmlformats.org/officeDocument/2006/relationships/image" Target="../media/image31.png"/><Relationship Id="rId10" Type="http://schemas.microsoft.com/office/2007/relationships/hdphoto" Target="../media/hdphoto3.wdp"/><Relationship Id="rId19" Type="http://schemas.openxmlformats.org/officeDocument/2006/relationships/image" Target="../media/image7.png"/><Relationship Id="rId4" Type="http://schemas.openxmlformats.org/officeDocument/2006/relationships/image" Target="../media/image22.png"/><Relationship Id="rId9" Type="http://schemas.openxmlformats.org/officeDocument/2006/relationships/image" Target="../media/image26.png"/><Relationship Id="rId1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8.xml"/><Relationship Id="rId5" Type="http://schemas.openxmlformats.org/officeDocument/2006/relationships/slide" Target="slide3.xml"/><Relationship Id="rId4" Type="http://schemas.openxmlformats.org/officeDocument/2006/relationships/slide" Target="slide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Layout" Target="../diagrams/layout4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diagramData" Target="../diagrams/data4.xml"/><Relationship Id="rId2" Type="http://schemas.openxmlformats.org/officeDocument/2006/relationships/diagramData" Target="../diagrams/data2.xml"/><Relationship Id="rId16" Type="http://schemas.microsoft.com/office/2007/relationships/diagramDrawing" Target="../diagrams/drawing4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5" Type="http://schemas.openxmlformats.org/officeDocument/2006/relationships/diagramColors" Target="../diagrams/colors4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7.xml"/><Relationship Id="rId13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diagramLayout" Target="../diagrams/layout7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Data" Target="../diagrams/data7.xml"/><Relationship Id="rId11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microsoft.com/office/2007/relationships/diagramDrawing" Target="../diagrams/drawing7.xml"/><Relationship Id="rId4" Type="http://schemas.openxmlformats.org/officeDocument/2006/relationships/image" Target="../media/image11.png"/><Relationship Id="rId9" Type="http://schemas.openxmlformats.org/officeDocument/2006/relationships/diagramColors" Target="../diagrams/colors7.xml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9C7146F-1B6F-438C-9315-B34D3EA8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25" y="1146652"/>
            <a:ext cx="10616346" cy="618564"/>
          </a:xfrm>
        </p:spPr>
        <p:txBody>
          <a:bodyPr/>
          <a:lstStyle/>
          <a:p>
            <a:r>
              <a:rPr lang="en-IN" dirty="0">
                <a:latin typeface="Segoe UI" panose="020B0502040204020203" pitchFamily="34" charset="0"/>
                <a:cs typeface="Segoe UI" panose="020B0502040204020203" pitchFamily="34" charset="0"/>
              </a:rPr>
              <a:t>LatentView Approach – </a:t>
            </a:r>
            <a:br>
              <a:rPr lang="en-IN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IN" dirty="0">
                <a:latin typeface="Segoe UI" panose="020B0502040204020203" pitchFamily="34" charset="0"/>
                <a:cs typeface="Segoe UI" panose="020B0502040204020203" pitchFamily="34" charset="0"/>
              </a:rPr>
              <a:t>DevOps Practices in Data Science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806B0E-703C-42D7-84DF-BFAF16D983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>
                <a:latin typeface="Segoe UI" panose="020B0502040204020203" pitchFamily="34" charset="0"/>
                <a:cs typeface="Segoe UI" panose="020B0502040204020203" pitchFamily="34" charset="0"/>
              </a:rPr>
              <a:t>Feb 2019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AA00FD-FAFD-4661-A91F-DFDD95C37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25" y="4898348"/>
            <a:ext cx="4692399" cy="150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99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B153F-70B9-4420-8F1F-203F4FFD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Azure DevOps</a:t>
            </a:r>
          </a:p>
        </p:txBody>
      </p:sp>
      <p:pic>
        <p:nvPicPr>
          <p:cNvPr id="6146" name="Picture 2" descr="Image result for azure devops">
            <a:extLst>
              <a:ext uri="{FF2B5EF4-FFF2-40B4-BE49-F238E27FC236}">
                <a16:creationId xmlns:a16="http://schemas.microsoft.com/office/drawing/2014/main" id="{512D506D-04B3-4E15-83D4-BA26FA9EF1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28"/>
          <a:stretch/>
        </p:blipFill>
        <p:spPr bwMode="auto">
          <a:xfrm>
            <a:off x="887139" y="1293842"/>
            <a:ext cx="10417721" cy="3721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2871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lvl="0" indent="-1778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2800" b="0" i="0" u="none" strike="noStrike" cap="none" dirty="0">
                <a:solidFill>
                  <a:schemeClr val="lt1"/>
                </a:solidFill>
                <a:ea typeface="Arial"/>
                <a:sym typeface="Arial"/>
              </a:rPr>
              <a:t>Agile DevOps</a:t>
            </a:r>
          </a:p>
        </p:txBody>
      </p:sp>
      <p:pic>
        <p:nvPicPr>
          <p:cNvPr id="20" name="Picture 19" descr="Agile DevOps (Agile Develoment, Continuous Integration, Continuous Delivery, Continuous Testing)">
            <a:extLst>
              <a:ext uri="{FF2B5EF4-FFF2-40B4-BE49-F238E27FC236}">
                <a16:creationId xmlns:a16="http://schemas.microsoft.com/office/drawing/2014/main" id="{1192991A-2A78-4DBD-A62E-55FB2CECA85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304" y="605112"/>
            <a:ext cx="5995307" cy="56477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7811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43623A1-75B5-4AE1-AD7D-B0DAF1C130E7}"/>
              </a:ext>
            </a:extLst>
          </p:cNvPr>
          <p:cNvSpPr/>
          <p:nvPr/>
        </p:nvSpPr>
        <p:spPr>
          <a:xfrm>
            <a:off x="525598" y="3369863"/>
            <a:ext cx="633045" cy="6189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2D2C8-2467-43A7-91D0-22C01AB53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Study: Leveraging Version Control for Development</a:t>
            </a:r>
          </a:p>
        </p:txBody>
      </p:sp>
      <p:sp>
        <p:nvSpPr>
          <p:cNvPr id="7" name="Flowchart: Magnetic Disk 6">
            <a:extLst>
              <a:ext uri="{FF2B5EF4-FFF2-40B4-BE49-F238E27FC236}">
                <a16:creationId xmlns:a16="http://schemas.microsoft.com/office/drawing/2014/main" id="{0D005442-B536-4249-B35B-9B0EF8491A3D}"/>
              </a:ext>
            </a:extLst>
          </p:cNvPr>
          <p:cNvSpPr/>
          <p:nvPr/>
        </p:nvSpPr>
        <p:spPr>
          <a:xfrm>
            <a:off x="3542714" y="3369863"/>
            <a:ext cx="1167618" cy="1955410"/>
          </a:xfrm>
          <a:prstGeom prst="flowChartMagneticDisk">
            <a:avLst/>
          </a:prstGeom>
          <a:solidFill>
            <a:schemeClr val="accent6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Master Codebase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BAAD4A-E9C5-499E-A824-201975E4DF97}"/>
              </a:ext>
            </a:extLst>
          </p:cNvPr>
          <p:cNvSpPr/>
          <p:nvPr/>
        </p:nvSpPr>
        <p:spPr>
          <a:xfrm>
            <a:off x="1450347" y="3552743"/>
            <a:ext cx="1167618" cy="61897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Branch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4E45AB-7139-4533-B4C1-EC10F8352CC7}"/>
              </a:ext>
            </a:extLst>
          </p:cNvPr>
          <p:cNvSpPr/>
          <p:nvPr/>
        </p:nvSpPr>
        <p:spPr>
          <a:xfrm>
            <a:off x="2034156" y="5544971"/>
            <a:ext cx="1167618" cy="618978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Branch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DD7D26-94BB-4984-8681-7A32403F1227}"/>
              </a:ext>
            </a:extLst>
          </p:cNvPr>
          <p:cNvSpPr/>
          <p:nvPr/>
        </p:nvSpPr>
        <p:spPr>
          <a:xfrm>
            <a:off x="5077467" y="5544971"/>
            <a:ext cx="1167618" cy="61897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Branch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8D87AC-20C8-4F54-AE19-CB7BC8EFF1F3}"/>
              </a:ext>
            </a:extLst>
          </p:cNvPr>
          <p:cNvSpPr/>
          <p:nvPr/>
        </p:nvSpPr>
        <p:spPr>
          <a:xfrm>
            <a:off x="5635081" y="3552743"/>
            <a:ext cx="1167618" cy="61897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Branch 4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AAF3C0A-B7D2-48AB-BD8C-A39B65731252}"/>
              </a:ext>
            </a:extLst>
          </p:cNvPr>
          <p:cNvCxnSpPr>
            <a:stCxn id="8" idx="3"/>
            <a:endCxn id="7" idx="2"/>
          </p:cNvCxnSpPr>
          <p:nvPr/>
        </p:nvCxnSpPr>
        <p:spPr>
          <a:xfrm>
            <a:off x="2617965" y="3862232"/>
            <a:ext cx="924749" cy="48533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C88FBD-5C7A-4879-A215-1D3272F349C6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2617965" y="4657059"/>
            <a:ext cx="924749" cy="887912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0BE5447-5CC1-4353-A3E2-59441041C7F7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710332" y="4657059"/>
            <a:ext cx="950944" cy="887912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396795D-89C8-43B6-9D55-FD4CF00393EB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4684137" y="3862232"/>
            <a:ext cx="950944" cy="48533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06F9E885-A9C7-4E71-B7FE-5D5EFEE979D1}"/>
              </a:ext>
            </a:extLst>
          </p:cNvPr>
          <p:cNvSpPr/>
          <p:nvPr/>
        </p:nvSpPr>
        <p:spPr>
          <a:xfrm>
            <a:off x="282729" y="3552743"/>
            <a:ext cx="633045" cy="6189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FEDB1B2-CC91-486A-A55E-7C671D993975}"/>
              </a:ext>
            </a:extLst>
          </p:cNvPr>
          <p:cNvSpPr/>
          <p:nvPr/>
        </p:nvSpPr>
        <p:spPr>
          <a:xfrm>
            <a:off x="1174170" y="5730195"/>
            <a:ext cx="633045" cy="6189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740136-ED82-4C9B-870F-CE110D8222D5}"/>
              </a:ext>
            </a:extLst>
          </p:cNvPr>
          <p:cNvSpPr/>
          <p:nvPr/>
        </p:nvSpPr>
        <p:spPr>
          <a:xfrm>
            <a:off x="931301" y="5913075"/>
            <a:ext cx="633045" cy="6189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0EDCB9D-98B1-44C9-AD7D-CBE13518D4B8}"/>
              </a:ext>
            </a:extLst>
          </p:cNvPr>
          <p:cNvSpPr/>
          <p:nvPr/>
        </p:nvSpPr>
        <p:spPr>
          <a:xfrm>
            <a:off x="686977" y="6095955"/>
            <a:ext cx="633045" cy="6189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10DDB63-623A-4B9A-9609-7AB5E63CAB39}"/>
              </a:ext>
            </a:extLst>
          </p:cNvPr>
          <p:cNvSpPr/>
          <p:nvPr/>
        </p:nvSpPr>
        <p:spPr>
          <a:xfrm>
            <a:off x="7224731" y="3369863"/>
            <a:ext cx="633045" cy="6189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1F2C01-0A77-4418-807F-4F6E262E4217}"/>
              </a:ext>
            </a:extLst>
          </p:cNvPr>
          <p:cNvSpPr/>
          <p:nvPr/>
        </p:nvSpPr>
        <p:spPr>
          <a:xfrm>
            <a:off x="6981862" y="3552743"/>
            <a:ext cx="633045" cy="6189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A280E7D-956F-4EA9-BC11-EF2318BD95FE}"/>
              </a:ext>
            </a:extLst>
          </p:cNvPr>
          <p:cNvSpPr/>
          <p:nvPr/>
        </p:nvSpPr>
        <p:spPr>
          <a:xfrm>
            <a:off x="6729045" y="5730195"/>
            <a:ext cx="633045" cy="6189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5798A7E-42BD-4329-8E5F-F88CF9708F7B}"/>
              </a:ext>
            </a:extLst>
          </p:cNvPr>
          <p:cNvSpPr/>
          <p:nvPr/>
        </p:nvSpPr>
        <p:spPr>
          <a:xfrm>
            <a:off x="6486176" y="5913075"/>
            <a:ext cx="633045" cy="6189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A221011-0839-4039-B470-0081E327959F}"/>
              </a:ext>
            </a:extLst>
          </p:cNvPr>
          <p:cNvSpPr/>
          <p:nvPr/>
        </p:nvSpPr>
        <p:spPr>
          <a:xfrm>
            <a:off x="152404" y="2979010"/>
            <a:ext cx="1167618" cy="250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bg1">
                    <a:lumMod val="50000"/>
                  </a:schemeClr>
                </a:solidFill>
              </a:rPr>
              <a:t>Versions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6B19C74-D676-47A3-B512-EE57C776952C}"/>
              </a:ext>
            </a:extLst>
          </p:cNvPr>
          <p:cNvSpPr/>
          <p:nvPr/>
        </p:nvSpPr>
        <p:spPr>
          <a:xfrm>
            <a:off x="7098525" y="5766883"/>
            <a:ext cx="316522" cy="202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C6F2AC1-F7B8-4FC3-87AE-C5C4301EB079}"/>
              </a:ext>
            </a:extLst>
          </p:cNvPr>
          <p:cNvSpPr/>
          <p:nvPr/>
        </p:nvSpPr>
        <p:spPr>
          <a:xfrm>
            <a:off x="7382992" y="3575364"/>
            <a:ext cx="316522" cy="202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4AAF509-6141-43D1-841C-956A7A0BF3C2}"/>
              </a:ext>
            </a:extLst>
          </p:cNvPr>
          <p:cNvSpPr/>
          <p:nvPr/>
        </p:nvSpPr>
        <p:spPr>
          <a:xfrm>
            <a:off x="1045804" y="6118989"/>
            <a:ext cx="316522" cy="202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7633A27-AF33-4AFE-8073-7B724DB6330D}"/>
              </a:ext>
            </a:extLst>
          </p:cNvPr>
          <p:cNvSpPr/>
          <p:nvPr/>
        </p:nvSpPr>
        <p:spPr>
          <a:xfrm>
            <a:off x="903365" y="3406553"/>
            <a:ext cx="316522" cy="202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52ACE3B-4515-46C2-86D8-F57256FA98D0}"/>
              </a:ext>
            </a:extLst>
          </p:cNvPr>
          <p:cNvSpPr/>
          <p:nvPr/>
        </p:nvSpPr>
        <p:spPr>
          <a:xfrm>
            <a:off x="1560344" y="5753229"/>
            <a:ext cx="316522" cy="202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B98F380-8D1E-4DCB-948D-4FFC5562E5AF}"/>
              </a:ext>
            </a:extLst>
          </p:cNvPr>
          <p:cNvSpPr/>
          <p:nvPr/>
        </p:nvSpPr>
        <p:spPr>
          <a:xfrm>
            <a:off x="7592999" y="3392484"/>
            <a:ext cx="316522" cy="202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5D7099B-D90C-4FA8-A9BD-06F06CE68C6F}"/>
              </a:ext>
            </a:extLst>
          </p:cNvPr>
          <p:cNvSpPr/>
          <p:nvPr/>
        </p:nvSpPr>
        <p:spPr>
          <a:xfrm>
            <a:off x="671045" y="3599220"/>
            <a:ext cx="316522" cy="202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3BB35D7-B452-4F31-9E9E-52A0629E4444}"/>
              </a:ext>
            </a:extLst>
          </p:cNvPr>
          <p:cNvSpPr/>
          <p:nvPr/>
        </p:nvSpPr>
        <p:spPr>
          <a:xfrm>
            <a:off x="1316507" y="5936109"/>
            <a:ext cx="316522" cy="202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C81D44D-3B2F-406F-8716-86F611AA6AF0}"/>
              </a:ext>
            </a:extLst>
          </p:cNvPr>
          <p:cNvSpPr/>
          <p:nvPr/>
        </p:nvSpPr>
        <p:spPr>
          <a:xfrm>
            <a:off x="6887306" y="5927143"/>
            <a:ext cx="316522" cy="202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3FEE6A0-FC5F-4B3D-88C5-DE7FB4C05827}"/>
              </a:ext>
            </a:extLst>
          </p:cNvPr>
          <p:cNvCxnSpPr/>
          <p:nvPr/>
        </p:nvCxnSpPr>
        <p:spPr>
          <a:xfrm>
            <a:off x="1316507" y="6714933"/>
            <a:ext cx="28100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CAE2855-0287-46A7-B99F-EB53A78D6C0C}"/>
              </a:ext>
            </a:extLst>
          </p:cNvPr>
          <p:cNvCxnSpPr>
            <a:endCxn id="7" idx="3"/>
          </p:cNvCxnSpPr>
          <p:nvPr/>
        </p:nvCxnSpPr>
        <p:spPr>
          <a:xfrm flipV="1">
            <a:off x="4126523" y="5325273"/>
            <a:ext cx="0" cy="138966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88F6C60C-DB7A-44D0-8791-8521D2F82FA6}"/>
              </a:ext>
            </a:extLst>
          </p:cNvPr>
          <p:cNvSpPr/>
          <p:nvPr/>
        </p:nvSpPr>
        <p:spPr>
          <a:xfrm>
            <a:off x="3004223" y="6432883"/>
            <a:ext cx="1167618" cy="250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i="1" dirty="0">
                <a:solidFill>
                  <a:schemeClr val="bg1">
                    <a:lumMod val="50000"/>
                  </a:schemeClr>
                </a:solidFill>
              </a:rPr>
              <a:t>commit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E28F245-B80D-446B-83AD-D13AC747D002}"/>
              </a:ext>
            </a:extLst>
          </p:cNvPr>
          <p:cNvSpPr/>
          <p:nvPr/>
        </p:nvSpPr>
        <p:spPr>
          <a:xfrm>
            <a:off x="6933026" y="2984599"/>
            <a:ext cx="1167618" cy="250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bg1">
                    <a:lumMod val="50000"/>
                  </a:schemeClr>
                </a:solidFill>
              </a:rPr>
              <a:t>Versions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9FB8FE3-9669-4AAD-BB34-999003CD6E8B}"/>
              </a:ext>
            </a:extLst>
          </p:cNvPr>
          <p:cNvSpPr/>
          <p:nvPr/>
        </p:nvSpPr>
        <p:spPr>
          <a:xfrm>
            <a:off x="-11916" y="922457"/>
            <a:ext cx="12192003" cy="16802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FB4CEEC-C84A-4EBB-B3B8-6800A2791BC9}"/>
              </a:ext>
            </a:extLst>
          </p:cNvPr>
          <p:cNvSpPr/>
          <p:nvPr/>
        </p:nvSpPr>
        <p:spPr>
          <a:xfrm>
            <a:off x="260343" y="1668907"/>
            <a:ext cx="3302271" cy="950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US" sz="1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86941B7-D84A-464E-8707-D816F9EB9C38}"/>
              </a:ext>
            </a:extLst>
          </p:cNvPr>
          <p:cNvSpPr/>
          <p:nvPr/>
        </p:nvSpPr>
        <p:spPr>
          <a:xfrm>
            <a:off x="138098" y="1071250"/>
            <a:ext cx="3840480" cy="1388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E212E29-C6C8-4C4A-B838-D75721C1C245}"/>
              </a:ext>
            </a:extLst>
          </p:cNvPr>
          <p:cNvSpPr/>
          <p:nvPr/>
        </p:nvSpPr>
        <p:spPr>
          <a:xfrm>
            <a:off x="161925" y="1070671"/>
            <a:ext cx="3840479" cy="1361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Objective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Loyal consumers of the client’s cosmetics line was aging and the impression of the brand had been in steady decline among younger women for the past few years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3F8F76D-3C94-431C-89F9-2E4D7BD9A620}"/>
              </a:ext>
            </a:extLst>
          </p:cNvPr>
          <p:cNvSpPr/>
          <p:nvPr/>
        </p:nvSpPr>
        <p:spPr>
          <a:xfrm>
            <a:off x="8189595" y="1029046"/>
            <a:ext cx="3840480" cy="1388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buSzPct val="120000"/>
            </a:pPr>
            <a:endParaRPr lang="en-US" sz="1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2CB8D5E-8617-4334-B520-D747AAD94274}"/>
              </a:ext>
            </a:extLst>
          </p:cNvPr>
          <p:cNvSpPr/>
          <p:nvPr/>
        </p:nvSpPr>
        <p:spPr>
          <a:xfrm>
            <a:off x="8189594" y="1058605"/>
            <a:ext cx="3840481" cy="1361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Benefits</a:t>
            </a:r>
          </a:p>
          <a:p>
            <a:pPr marL="285750" lvl="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Ability to score trends that could become mainstream ahead of time helped the company to improve their product launch success rate by 5% in the first 6 months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5C7CC55-10C9-4391-8D83-4F09064AECBA}"/>
              </a:ext>
            </a:extLst>
          </p:cNvPr>
          <p:cNvSpPr/>
          <p:nvPr/>
        </p:nvSpPr>
        <p:spPr>
          <a:xfrm>
            <a:off x="4255290" y="1668907"/>
            <a:ext cx="3302271" cy="950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US" sz="1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E0E4685-24BD-4764-9F19-026831718E5C}"/>
              </a:ext>
            </a:extLst>
          </p:cNvPr>
          <p:cNvSpPr/>
          <p:nvPr/>
        </p:nvSpPr>
        <p:spPr>
          <a:xfrm>
            <a:off x="4163846" y="1029046"/>
            <a:ext cx="3840480" cy="1388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D90A0BB-7A38-43FD-BA63-E16D8C067E56}"/>
              </a:ext>
            </a:extLst>
          </p:cNvPr>
          <p:cNvSpPr/>
          <p:nvPr/>
        </p:nvSpPr>
        <p:spPr>
          <a:xfrm>
            <a:off x="4119487" y="999002"/>
            <a:ext cx="3995225" cy="1361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LatentView Solution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Building a social insights platform to mine the rich data of the target demographic in social media to spot trends, rate influencers, identify upcoming competitors etc.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81CCB11-767E-4E2B-A7B9-2160354D6D81}"/>
              </a:ext>
            </a:extLst>
          </p:cNvPr>
          <p:cNvSpPr/>
          <p:nvPr/>
        </p:nvSpPr>
        <p:spPr>
          <a:xfrm>
            <a:off x="138098" y="577647"/>
            <a:ext cx="11744883" cy="321776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 is a Leading Cosmetics Company in U.S.</a:t>
            </a:r>
          </a:p>
        </p:txBody>
      </p:sp>
      <p:sp>
        <p:nvSpPr>
          <p:cNvPr id="66" name="Flowchart: Magnetic Disk 65">
            <a:extLst>
              <a:ext uri="{FF2B5EF4-FFF2-40B4-BE49-F238E27FC236}">
                <a16:creationId xmlns:a16="http://schemas.microsoft.com/office/drawing/2014/main" id="{B07D4E7C-9B6C-49AE-86D9-EB88A33A58EA}"/>
              </a:ext>
            </a:extLst>
          </p:cNvPr>
          <p:cNvSpPr/>
          <p:nvPr/>
        </p:nvSpPr>
        <p:spPr>
          <a:xfrm>
            <a:off x="10629674" y="3429000"/>
            <a:ext cx="1275879" cy="1955410"/>
          </a:xfrm>
          <a:prstGeom prst="flowChartMagneticDisk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Production Codebase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AD8B56DB-C5D3-43F9-95B7-6BB359ECEE64}"/>
              </a:ext>
            </a:extLst>
          </p:cNvPr>
          <p:cNvCxnSpPr>
            <a:cxnSpLocks/>
          </p:cNvCxnSpPr>
          <p:nvPr/>
        </p:nvCxnSpPr>
        <p:spPr>
          <a:xfrm>
            <a:off x="4710332" y="4529797"/>
            <a:ext cx="5919342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42452663-2148-409B-A45D-7F522A09618C}"/>
              </a:ext>
            </a:extLst>
          </p:cNvPr>
          <p:cNvSpPr/>
          <p:nvPr/>
        </p:nvSpPr>
        <p:spPr>
          <a:xfrm>
            <a:off x="9650594" y="4260686"/>
            <a:ext cx="1167618" cy="250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i="1" dirty="0">
                <a:solidFill>
                  <a:schemeClr val="bg1">
                    <a:lumMod val="50000"/>
                  </a:schemeClr>
                </a:solidFill>
              </a:rPr>
              <a:t>deploy</a:t>
            </a: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39525252-DA47-4DBC-80A1-6E9E66786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489" y="2693643"/>
            <a:ext cx="1766704" cy="627953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DC65B229-4FD5-4345-893C-AB12D8A73543}"/>
              </a:ext>
            </a:extLst>
          </p:cNvPr>
          <p:cNvSpPr/>
          <p:nvPr/>
        </p:nvSpPr>
        <p:spPr>
          <a:xfrm>
            <a:off x="228433" y="2629125"/>
            <a:ext cx="1618354" cy="27679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BC6B60C-B8D0-4D81-A6FA-ACC7C3F4DD45}"/>
              </a:ext>
            </a:extLst>
          </p:cNvPr>
          <p:cNvSpPr/>
          <p:nvPr/>
        </p:nvSpPr>
        <p:spPr>
          <a:xfrm>
            <a:off x="10662904" y="3043175"/>
            <a:ext cx="1618354" cy="27679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Production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70E772F-D4BB-4359-83EF-014B03D0EC65}"/>
              </a:ext>
            </a:extLst>
          </p:cNvPr>
          <p:cNvCxnSpPr/>
          <p:nvPr/>
        </p:nvCxnSpPr>
        <p:spPr>
          <a:xfrm>
            <a:off x="8000392" y="2671186"/>
            <a:ext cx="0" cy="401187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37C43FB-3A00-46A1-8CA7-73A3CFF4D496}"/>
              </a:ext>
            </a:extLst>
          </p:cNvPr>
          <p:cNvCxnSpPr/>
          <p:nvPr/>
        </p:nvCxnSpPr>
        <p:spPr>
          <a:xfrm>
            <a:off x="9812781" y="2671186"/>
            <a:ext cx="0" cy="401187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lowchart: Magnetic Disk 79">
            <a:extLst>
              <a:ext uri="{FF2B5EF4-FFF2-40B4-BE49-F238E27FC236}">
                <a16:creationId xmlns:a16="http://schemas.microsoft.com/office/drawing/2014/main" id="{7C2657D1-5123-4C3D-8A17-6A2841D9D645}"/>
              </a:ext>
            </a:extLst>
          </p:cNvPr>
          <p:cNvSpPr/>
          <p:nvPr/>
        </p:nvSpPr>
        <p:spPr>
          <a:xfrm>
            <a:off x="8477239" y="3429000"/>
            <a:ext cx="1167618" cy="1955410"/>
          </a:xfrm>
          <a:prstGeom prst="flowChartMagneticDisk">
            <a:avLst/>
          </a:prstGeom>
          <a:solidFill>
            <a:schemeClr val="accent6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Sandbox</a:t>
            </a:r>
          </a:p>
          <a:p>
            <a:pPr algn="ctr"/>
            <a:r>
              <a:rPr lang="en-IN" dirty="0"/>
              <a:t>Codebase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5D758468-EEEA-4B9F-93AC-B9BE7A280F6A}"/>
              </a:ext>
            </a:extLst>
          </p:cNvPr>
          <p:cNvSpPr/>
          <p:nvPr/>
        </p:nvSpPr>
        <p:spPr>
          <a:xfrm>
            <a:off x="8446602" y="3043175"/>
            <a:ext cx="1618354" cy="27679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Sandbox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D760CD80-55C7-46E8-8208-59310F2C851A}"/>
              </a:ext>
            </a:extLst>
          </p:cNvPr>
          <p:cNvSpPr/>
          <p:nvPr/>
        </p:nvSpPr>
        <p:spPr>
          <a:xfrm>
            <a:off x="7649268" y="4246391"/>
            <a:ext cx="1167618" cy="250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i="1" dirty="0">
                <a:solidFill>
                  <a:schemeClr val="bg1">
                    <a:lumMod val="50000"/>
                  </a:schemeClr>
                </a:solidFill>
              </a:rPr>
              <a:t>test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B114D86-F964-41A5-A2F3-9DA3F59BCA38}"/>
              </a:ext>
            </a:extLst>
          </p:cNvPr>
          <p:cNvSpPr/>
          <p:nvPr/>
        </p:nvSpPr>
        <p:spPr>
          <a:xfrm>
            <a:off x="7065459" y="4244448"/>
            <a:ext cx="1167618" cy="250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i="1" dirty="0">
                <a:solidFill>
                  <a:schemeClr val="bg1">
                    <a:lumMod val="50000"/>
                  </a:schemeClr>
                </a:solidFill>
              </a:rPr>
              <a:t>build</a:t>
            </a:r>
          </a:p>
        </p:txBody>
      </p:sp>
    </p:spTree>
    <p:extLst>
      <p:ext uri="{BB962C8B-B14F-4D97-AF65-F5344CB8AC3E}">
        <p14:creationId xmlns:p14="http://schemas.microsoft.com/office/powerpoint/2010/main" val="3506541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7B093-A23E-4893-BB6F-B75AAA794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Proposed Engagement Structure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B04301F-AC17-46BA-872B-C8A67A5C51F7}"/>
              </a:ext>
            </a:extLst>
          </p:cNvPr>
          <p:cNvSpPr/>
          <p:nvPr/>
        </p:nvSpPr>
        <p:spPr bwMode="auto">
          <a:xfrm>
            <a:off x="6757547" y="1096013"/>
            <a:ext cx="5086307" cy="4574948"/>
          </a:xfrm>
          <a:prstGeom prst="rect">
            <a:avLst/>
          </a:prstGeom>
          <a:noFill/>
          <a:ln w="12700">
            <a:solidFill>
              <a:schemeClr val="accent6">
                <a:lumMod val="25000"/>
                <a:lumOff val="75000"/>
              </a:schemeClr>
            </a:solidFill>
            <a:prstDash val="dash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D365487-E610-4387-82A8-F68D71AFB70A}"/>
              </a:ext>
            </a:extLst>
          </p:cNvPr>
          <p:cNvSpPr/>
          <p:nvPr/>
        </p:nvSpPr>
        <p:spPr bwMode="auto">
          <a:xfrm>
            <a:off x="311860" y="2029305"/>
            <a:ext cx="3913520" cy="3318167"/>
          </a:xfrm>
          <a:prstGeom prst="rect">
            <a:avLst/>
          </a:prstGeom>
          <a:noFill/>
          <a:ln w="12700">
            <a:solidFill>
              <a:schemeClr val="accent6">
                <a:lumMod val="25000"/>
                <a:lumOff val="75000"/>
              </a:schemeClr>
            </a:solidFill>
            <a:prstDash val="dash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02B105B-3060-4DFC-9CE3-2AA895C7D906}"/>
              </a:ext>
            </a:extLst>
          </p:cNvPr>
          <p:cNvSpPr/>
          <p:nvPr/>
        </p:nvSpPr>
        <p:spPr bwMode="auto">
          <a:xfrm>
            <a:off x="4311089" y="2042560"/>
            <a:ext cx="2204371" cy="4069080"/>
          </a:xfrm>
          <a:prstGeom prst="rect">
            <a:avLst/>
          </a:prstGeom>
          <a:noFill/>
          <a:ln w="9525">
            <a:solidFill>
              <a:schemeClr val="accent6">
                <a:lumMod val="25000"/>
                <a:lumOff val="75000"/>
              </a:schemeClr>
            </a:solidFill>
            <a:prstDash val="dash"/>
            <a:round/>
            <a:headEnd/>
            <a:tailEnd/>
          </a:ln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DE9005DB-7E65-40A2-B1A1-7C03D4B85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60" y="2118691"/>
            <a:ext cx="2028825" cy="680989"/>
          </a:xfrm>
          <a:prstGeom prst="rect">
            <a:avLst/>
          </a:prstGeom>
        </p:spPr>
      </p:pic>
      <p:sp>
        <p:nvSpPr>
          <p:cNvPr id="64" name="Rectangle 18">
            <a:extLst>
              <a:ext uri="{FF2B5EF4-FFF2-40B4-BE49-F238E27FC236}">
                <a16:creationId xmlns:a16="http://schemas.microsoft.com/office/drawing/2014/main" id="{D4ED0318-4E51-4753-9976-CAD983E1D5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8148" y="2294442"/>
            <a:ext cx="916649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Client</a:t>
            </a:r>
            <a:endParaRPr lang="en-US" sz="1200" dirty="0">
              <a:solidFill>
                <a:schemeClr val="accent6"/>
              </a:solidFill>
              <a:ea typeface="Times New Roman" pitchFamily="18" charset="0"/>
              <a:cs typeface="Calibri" pitchFamily="34" charset="0"/>
            </a:endParaRP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4BF3A79E-7D43-44AF-903F-D24BBD5EB63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rgbClr val="2A79FF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749"/>
          <a:stretch/>
        </p:blipFill>
        <p:spPr>
          <a:xfrm>
            <a:off x="2270588" y="2118691"/>
            <a:ext cx="1899821" cy="680989"/>
          </a:xfrm>
          <a:prstGeom prst="rect">
            <a:avLst/>
          </a:prstGeom>
        </p:spPr>
      </p:pic>
      <p:sp>
        <p:nvSpPr>
          <p:cNvPr id="66" name="Rectangle 18">
            <a:extLst>
              <a:ext uri="{FF2B5EF4-FFF2-40B4-BE49-F238E27FC236}">
                <a16:creationId xmlns:a16="http://schemas.microsoft.com/office/drawing/2014/main" id="{5B4FD41F-1799-4507-857C-F422041A28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7349" y="2294442"/>
            <a:ext cx="13303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ea typeface="Times New Roman" pitchFamily="18" charset="0"/>
                <a:cs typeface="Calibri" pitchFamily="34" charset="0"/>
              </a:rPr>
              <a:t>LatentView Onshore Team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ea typeface="Times New Roman" pitchFamily="18" charset="0"/>
              <a:cs typeface="Calibri" pitchFamily="34" charset="0"/>
            </a:endParaRP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AE3B4400-5B63-4B1D-9C5B-D81A3AC97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9989" y="2118691"/>
            <a:ext cx="2024339" cy="857249"/>
          </a:xfrm>
          <a:prstGeom prst="rect">
            <a:avLst/>
          </a:prstGeom>
        </p:spPr>
      </p:pic>
      <p:sp>
        <p:nvSpPr>
          <p:cNvPr id="68" name="Rectangle 18">
            <a:extLst>
              <a:ext uri="{FF2B5EF4-FFF2-40B4-BE49-F238E27FC236}">
                <a16:creationId xmlns:a16="http://schemas.microsoft.com/office/drawing/2014/main" id="{98513966-9B54-4A16-8DEA-C630C450EC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5766" y="2294442"/>
            <a:ext cx="150316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LatentView</a:t>
            </a:r>
          </a:p>
          <a:p>
            <a:pPr algn="ctr"/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Offshore Team</a:t>
            </a:r>
            <a:endParaRPr lang="en-US" sz="1200" dirty="0">
              <a:solidFill>
                <a:schemeClr val="accent6"/>
              </a:solidFill>
              <a:ea typeface="Times New Roman" pitchFamily="18" charset="0"/>
              <a:cs typeface="Calibri" pitchFamily="34" charset="0"/>
            </a:endParaRPr>
          </a:p>
        </p:txBody>
      </p:sp>
      <p:sp>
        <p:nvSpPr>
          <p:cNvPr id="69" name="Rectangle 10">
            <a:extLst>
              <a:ext uri="{FF2B5EF4-FFF2-40B4-BE49-F238E27FC236}">
                <a16:creationId xmlns:a16="http://schemas.microsoft.com/office/drawing/2014/main" id="{A7E65F2D-AFF0-4615-9FD2-051540197D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8292" y="4994696"/>
            <a:ext cx="666849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Team Lead</a:t>
            </a:r>
            <a:endParaRPr lang="en-US" sz="1000" dirty="0">
              <a:solidFill>
                <a:schemeClr val="accent6"/>
              </a:solidFill>
              <a:ea typeface="Times New Roman" pitchFamily="18" charset="0"/>
              <a:cs typeface="Calibri" pitchFamily="34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2629E47-CFEC-43AD-B2AE-8F88967A1886}"/>
              </a:ext>
            </a:extLst>
          </p:cNvPr>
          <p:cNvGrpSpPr/>
          <p:nvPr/>
        </p:nvGrpSpPr>
        <p:grpSpPr>
          <a:xfrm>
            <a:off x="5727513" y="5226115"/>
            <a:ext cx="457200" cy="457200"/>
            <a:chOff x="4281520" y="3869167"/>
            <a:chExt cx="819048" cy="791869"/>
          </a:xfrm>
        </p:grpSpPr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74BFB48C-D026-43AD-90BA-D00B359A7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0" r="96512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81520" y="3869167"/>
              <a:ext cx="819048" cy="791869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4C7DCFF0-1033-443A-9336-A1CE8D087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45915" y="3941581"/>
              <a:ext cx="152400" cy="11430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72B71D5E-B8EE-4D24-A5FD-01FD29FE7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60702" y="3925643"/>
              <a:ext cx="152400" cy="114300"/>
            </a:xfrm>
            <a:prstGeom prst="rect">
              <a:avLst/>
            </a:prstGeom>
          </p:spPr>
        </p:pic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1B18CE84-8E11-4112-84C8-EE098FFCBE93}"/>
              </a:ext>
            </a:extLst>
          </p:cNvPr>
          <p:cNvSpPr/>
          <p:nvPr/>
        </p:nvSpPr>
        <p:spPr bwMode="auto">
          <a:xfrm>
            <a:off x="4423843" y="4332397"/>
            <a:ext cx="955747" cy="1688761"/>
          </a:xfrm>
          <a:prstGeom prst="rect">
            <a:avLst/>
          </a:prstGeom>
          <a:noFill/>
          <a:ln w="9525">
            <a:solidFill>
              <a:schemeClr val="accent6">
                <a:lumMod val="25000"/>
                <a:lumOff val="75000"/>
              </a:schemeClr>
            </a:solidFill>
            <a:prstDash val="dash"/>
            <a:round/>
            <a:headEnd/>
            <a:tailEnd/>
          </a:ln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6B880E6-5CB4-4B74-B37F-072A652C0851}"/>
              </a:ext>
            </a:extLst>
          </p:cNvPr>
          <p:cNvSpPr/>
          <p:nvPr/>
        </p:nvSpPr>
        <p:spPr bwMode="auto">
          <a:xfrm>
            <a:off x="5478239" y="4343448"/>
            <a:ext cx="955747" cy="1677710"/>
          </a:xfrm>
          <a:prstGeom prst="rect">
            <a:avLst/>
          </a:prstGeom>
          <a:noFill/>
          <a:ln w="9525">
            <a:solidFill>
              <a:schemeClr val="accent6">
                <a:lumMod val="25000"/>
                <a:lumOff val="75000"/>
              </a:schemeClr>
            </a:solidFill>
            <a:prstDash val="dash"/>
            <a:round/>
            <a:headEnd/>
            <a:tailEnd/>
          </a:ln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</a:endParaRPr>
          </a:p>
        </p:txBody>
      </p:sp>
      <p:sp>
        <p:nvSpPr>
          <p:cNvPr id="76" name="Rectangle 12">
            <a:extLst>
              <a:ext uri="{FF2B5EF4-FFF2-40B4-BE49-F238E27FC236}">
                <a16:creationId xmlns:a16="http://schemas.microsoft.com/office/drawing/2014/main" id="{E6707A9B-31D1-4603-91C4-16C19E259E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4802" y="3411018"/>
            <a:ext cx="119584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Project Manager</a:t>
            </a:r>
            <a:endParaRPr lang="en-US" sz="1200" dirty="0">
              <a:solidFill>
                <a:schemeClr val="accent6"/>
              </a:solidFill>
              <a:cs typeface="Calibri" pitchFamily="34" charset="0"/>
            </a:endParaRP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E1375E62-2D06-4164-A56D-394DCAD3BE56}"/>
              </a:ext>
            </a:extLst>
          </p:cNvPr>
          <p:cNvPicPr>
            <a:picLocks noChangeAspect="1"/>
          </p:cNvPicPr>
          <p:nvPr/>
        </p:nvPicPr>
        <p:blipFill>
          <a:blip r:embed="rId8">
            <a:grayscl/>
          </a:blip>
          <a:stretch>
            <a:fillRect/>
          </a:stretch>
        </p:blipFill>
        <p:spPr>
          <a:xfrm>
            <a:off x="5202974" y="2743037"/>
            <a:ext cx="548640" cy="644077"/>
          </a:xfrm>
          <a:prstGeom prst="rect">
            <a:avLst/>
          </a:prstGeom>
        </p:spPr>
      </p:pic>
      <p:sp>
        <p:nvSpPr>
          <p:cNvPr id="78" name="Rectangle 10">
            <a:extLst>
              <a:ext uri="{FF2B5EF4-FFF2-40B4-BE49-F238E27FC236}">
                <a16:creationId xmlns:a16="http://schemas.microsoft.com/office/drawing/2014/main" id="{F45C3B87-9D08-407D-812F-11E8E7E6E1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9325" y="5802913"/>
            <a:ext cx="844783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0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Data Analysts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598F9AA-76E2-45F2-B132-E4C06C0B910F}"/>
              </a:ext>
            </a:extLst>
          </p:cNvPr>
          <p:cNvGrpSpPr/>
          <p:nvPr/>
        </p:nvGrpSpPr>
        <p:grpSpPr>
          <a:xfrm>
            <a:off x="4673116" y="5210280"/>
            <a:ext cx="457200" cy="457200"/>
            <a:chOff x="4281520" y="3869167"/>
            <a:chExt cx="819048" cy="791869"/>
          </a:xfrm>
        </p:grpSpPr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5DCCA807-9349-4091-8A1C-3858065F7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0" r="96512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81520" y="3869167"/>
              <a:ext cx="819048" cy="791869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5DA75AAC-52EA-4505-A9E4-6A2E1847A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45915" y="3941581"/>
              <a:ext cx="152400" cy="114300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BE1C68BB-3B91-4939-B759-754964B96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60702" y="3925643"/>
              <a:ext cx="152400" cy="114300"/>
            </a:xfrm>
            <a:prstGeom prst="rect">
              <a:avLst/>
            </a:prstGeom>
          </p:spPr>
        </p:pic>
      </p:grp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879BFDD-70D2-4A38-892F-FA3195F21AF1}"/>
              </a:ext>
            </a:extLst>
          </p:cNvPr>
          <p:cNvCxnSpPr/>
          <p:nvPr/>
        </p:nvCxnSpPr>
        <p:spPr>
          <a:xfrm>
            <a:off x="5586973" y="3766310"/>
            <a:ext cx="0" cy="365760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84" name="Rectangle 10">
            <a:extLst>
              <a:ext uri="{FF2B5EF4-FFF2-40B4-BE49-F238E27FC236}">
                <a16:creationId xmlns:a16="http://schemas.microsoft.com/office/drawing/2014/main" id="{690EFA86-40BE-4F3A-88FF-ADCBCD45F9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1191" y="4140843"/>
            <a:ext cx="561051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Project A</a:t>
            </a:r>
            <a:endParaRPr lang="en-US" sz="1000" dirty="0">
              <a:solidFill>
                <a:schemeClr val="accent6"/>
              </a:solidFill>
              <a:ea typeface="Times New Roman" pitchFamily="18" charset="0"/>
              <a:cs typeface="Calibri" pitchFamily="34" charset="0"/>
            </a:endParaRPr>
          </a:p>
        </p:txBody>
      </p:sp>
      <p:sp>
        <p:nvSpPr>
          <p:cNvPr id="85" name="Rectangle 10">
            <a:extLst>
              <a:ext uri="{FF2B5EF4-FFF2-40B4-BE49-F238E27FC236}">
                <a16:creationId xmlns:a16="http://schemas.microsoft.com/office/drawing/2014/main" id="{BAD6203E-F2B9-4BEB-B984-BC660B1471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2801" y="4137880"/>
            <a:ext cx="546625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Project Z</a:t>
            </a:r>
            <a:endParaRPr lang="en-US" sz="1000" dirty="0">
              <a:solidFill>
                <a:schemeClr val="accent6"/>
              </a:solidFill>
              <a:ea typeface="Times New Roman" pitchFamily="18" charset="0"/>
              <a:cs typeface="Calibri" pitchFamily="34" charset="0"/>
            </a:endParaRP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A70FFECD-B447-48F8-8F3E-2BBD3C062859}"/>
              </a:ext>
            </a:extLst>
          </p:cNvPr>
          <p:cNvCxnSpPr/>
          <p:nvPr/>
        </p:nvCxnSpPr>
        <p:spPr>
          <a:xfrm flipH="1">
            <a:off x="3980888" y="4509011"/>
            <a:ext cx="552707" cy="0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87" name="Rectangle 10">
            <a:extLst>
              <a:ext uri="{FF2B5EF4-FFF2-40B4-BE49-F238E27FC236}">
                <a16:creationId xmlns:a16="http://schemas.microsoft.com/office/drawing/2014/main" id="{46006DFD-A772-49D5-8C5B-2E3D202001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7079" y="4930256"/>
            <a:ext cx="100683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On-site Data Analysts</a:t>
            </a:r>
            <a:endParaRPr lang="en-US" sz="1200" dirty="0">
              <a:solidFill>
                <a:schemeClr val="accent6"/>
              </a:solidFill>
              <a:ea typeface="Times New Roman" pitchFamily="18" charset="0"/>
              <a:cs typeface="Calibri" pitchFamily="34" charset="0"/>
            </a:endParaRP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95C26680-8904-4E00-B4BE-474B11D1C046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6178" y="2809251"/>
            <a:ext cx="548640" cy="511648"/>
          </a:xfrm>
          <a:prstGeom prst="rect">
            <a:avLst/>
          </a:prstGeom>
        </p:spPr>
      </p:pic>
      <p:sp>
        <p:nvSpPr>
          <p:cNvPr id="89" name="Rectangle 12">
            <a:extLst>
              <a:ext uri="{FF2B5EF4-FFF2-40B4-BE49-F238E27FC236}">
                <a16:creationId xmlns:a16="http://schemas.microsoft.com/office/drawing/2014/main" id="{93BE19FF-9CE9-4966-BDC7-D39424107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3754" y="3318685"/>
            <a:ext cx="121348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Engagement Manager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4202AB46-40FC-4CD5-B461-F6E0C92948B9}"/>
              </a:ext>
            </a:extLst>
          </p:cNvPr>
          <p:cNvGrpSpPr/>
          <p:nvPr/>
        </p:nvGrpSpPr>
        <p:grpSpPr>
          <a:xfrm>
            <a:off x="2955279" y="4284359"/>
            <a:ext cx="640080" cy="548640"/>
            <a:chOff x="4281533" y="3701761"/>
            <a:chExt cx="819050" cy="791873"/>
          </a:xfrm>
        </p:grpSpPr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0EFDC540-6ED0-4186-883A-EA21206A8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grayscl/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100000" l="0" r="96512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281533" y="3701761"/>
              <a:ext cx="819050" cy="791873"/>
            </a:xfrm>
            <a:prstGeom prst="rect">
              <a:avLst/>
            </a:prstGeom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2CA5DCBB-62B1-4773-BEEA-07F55C157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</a:blip>
            <a:stretch>
              <a:fillRect/>
            </a:stretch>
          </p:blipFill>
          <p:spPr>
            <a:xfrm>
              <a:off x="4345927" y="3787046"/>
              <a:ext cx="152401" cy="114301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E10CE08B-6414-4E92-A8ED-0642ABBBA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</a:blip>
            <a:stretch>
              <a:fillRect/>
            </a:stretch>
          </p:blipFill>
          <p:spPr>
            <a:xfrm>
              <a:off x="4860703" y="3771095"/>
              <a:ext cx="152401" cy="114301"/>
            </a:xfrm>
            <a:prstGeom prst="rect">
              <a:avLst/>
            </a:prstGeom>
          </p:spPr>
        </p:pic>
      </p:grpSp>
      <p:sp>
        <p:nvSpPr>
          <p:cNvPr id="94" name="Rectangle 16">
            <a:extLst>
              <a:ext uri="{FF2B5EF4-FFF2-40B4-BE49-F238E27FC236}">
                <a16:creationId xmlns:a16="http://schemas.microsoft.com/office/drawing/2014/main" id="{987DA0A9-3E79-431A-BD50-8FCBA60158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255" y="4930256"/>
            <a:ext cx="872034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Client Team</a:t>
            </a:r>
            <a:endParaRPr lang="en-US" sz="1200" dirty="0">
              <a:solidFill>
                <a:schemeClr val="accent6"/>
              </a:solidFill>
              <a:ea typeface="Times New Roman" pitchFamily="18" charset="0"/>
              <a:cs typeface="Calibri" pitchFamily="34" charset="0"/>
            </a:endParaRPr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D248886B-C2F9-4999-94C7-41735212FA4F}"/>
              </a:ext>
            </a:extLst>
          </p:cNvPr>
          <p:cNvPicPr>
            <a:picLocks noChangeAspect="1"/>
          </p:cNvPicPr>
          <p:nvPr/>
        </p:nvPicPr>
        <p:blipFill>
          <a:blip r:embed="rId11">
            <a:grayscl/>
          </a:blip>
          <a:stretch>
            <a:fillRect/>
          </a:stretch>
        </p:blipFill>
        <p:spPr>
          <a:xfrm>
            <a:off x="1051952" y="2780956"/>
            <a:ext cx="548640" cy="568238"/>
          </a:xfrm>
          <a:prstGeom prst="rect">
            <a:avLst/>
          </a:prstGeom>
        </p:spPr>
      </p:pic>
      <p:sp>
        <p:nvSpPr>
          <p:cNvPr id="96" name="Rectangle 18">
            <a:extLst>
              <a:ext uri="{FF2B5EF4-FFF2-40B4-BE49-F238E27FC236}">
                <a16:creationId xmlns:a16="http://schemas.microsoft.com/office/drawing/2014/main" id="{D4027E9A-9EC4-4ACF-AE58-96EF16BE8C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690" y="3318685"/>
            <a:ext cx="150316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Client Program </a:t>
            </a:r>
          </a:p>
          <a:p>
            <a:pPr algn="ctr"/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Manager</a:t>
            </a:r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D7B3BBDF-AB4B-4F5E-A936-D5186BAE4551}"/>
              </a:ext>
            </a:extLst>
          </p:cNvPr>
          <p:cNvPicPr>
            <a:picLocks noChangeAspect="1"/>
          </p:cNvPicPr>
          <p:nvPr/>
        </p:nvPicPr>
        <p:blipFill>
          <a:blip r:embed="rId12">
            <a:grayscl/>
          </a:blip>
          <a:stretch>
            <a:fillRect/>
          </a:stretch>
        </p:blipFill>
        <p:spPr>
          <a:xfrm>
            <a:off x="1006232" y="4345121"/>
            <a:ext cx="640080" cy="427116"/>
          </a:xfrm>
          <a:prstGeom prst="rect">
            <a:avLst/>
          </a:prstGeom>
        </p:spPr>
      </p:pic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48FC4438-9A9E-4D85-9260-E58456DB4B00}"/>
              </a:ext>
            </a:extLst>
          </p:cNvPr>
          <p:cNvCxnSpPr/>
          <p:nvPr/>
        </p:nvCxnSpPr>
        <p:spPr>
          <a:xfrm>
            <a:off x="1326272" y="3766310"/>
            <a:ext cx="0" cy="365760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BA35A046-FB65-4C5B-A88C-B1C974ABAA97}"/>
              </a:ext>
            </a:extLst>
          </p:cNvPr>
          <p:cNvCxnSpPr/>
          <p:nvPr/>
        </p:nvCxnSpPr>
        <p:spPr>
          <a:xfrm>
            <a:off x="3275366" y="3766310"/>
            <a:ext cx="0" cy="365760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6C6CDB1B-ECCF-4DFD-A846-D3432F486666}"/>
              </a:ext>
            </a:extLst>
          </p:cNvPr>
          <p:cNvCxnSpPr/>
          <p:nvPr/>
        </p:nvCxnSpPr>
        <p:spPr>
          <a:xfrm flipH="1" flipV="1">
            <a:off x="1825792" y="3062923"/>
            <a:ext cx="822960" cy="4305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01" name="Rectangle 10">
            <a:extLst>
              <a:ext uri="{FF2B5EF4-FFF2-40B4-BE49-F238E27FC236}">
                <a16:creationId xmlns:a16="http://schemas.microsoft.com/office/drawing/2014/main" id="{0F3AF3DE-5F66-48D5-9A23-15A9E465F7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1015" y="5876143"/>
            <a:ext cx="91531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On-Demand </a:t>
            </a:r>
          </a:p>
          <a:p>
            <a:pPr algn="ctr"/>
            <a:r>
              <a:rPr lang="en-US" sz="12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Analysts</a:t>
            </a:r>
            <a:endParaRPr lang="en-US" sz="1200" dirty="0">
              <a:solidFill>
                <a:schemeClr val="accent6"/>
              </a:solidFill>
              <a:ea typeface="Times New Roman" pitchFamily="18" charset="0"/>
              <a:cs typeface="Calibri" pitchFamily="34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E71FE65-DF5D-4867-AF71-424F41FB2BC4}"/>
              </a:ext>
            </a:extLst>
          </p:cNvPr>
          <p:cNvSpPr/>
          <p:nvPr/>
        </p:nvSpPr>
        <p:spPr bwMode="auto">
          <a:xfrm>
            <a:off x="2717079" y="5416090"/>
            <a:ext cx="1110163" cy="833548"/>
          </a:xfrm>
          <a:prstGeom prst="rect">
            <a:avLst/>
          </a:prstGeom>
          <a:noFill/>
          <a:ln w="9525">
            <a:solidFill>
              <a:schemeClr val="accent6">
                <a:lumMod val="25000"/>
                <a:lumOff val="75000"/>
              </a:schemeClr>
            </a:solidFill>
            <a:prstDash val="dash"/>
            <a:round/>
            <a:headEnd/>
            <a:tailEnd/>
          </a:ln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</a:endParaRP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EA04C39D-7E30-4B1D-827B-E75322A39B0D}"/>
              </a:ext>
            </a:extLst>
          </p:cNvPr>
          <p:cNvGrpSpPr/>
          <p:nvPr/>
        </p:nvGrpSpPr>
        <p:grpSpPr>
          <a:xfrm>
            <a:off x="2940904" y="5433517"/>
            <a:ext cx="686990" cy="442726"/>
            <a:chOff x="3009333" y="5592543"/>
            <a:chExt cx="686990" cy="442726"/>
          </a:xfrm>
        </p:grpSpPr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E4FDB406-B74D-4042-9105-A9269C0D4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56243" y="5592543"/>
              <a:ext cx="640080" cy="436194"/>
            </a:xfrm>
            <a:prstGeom prst="rect">
              <a:avLst/>
            </a:prstGeom>
          </p:spPr>
        </p:pic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E67FB25D-5D53-4A28-9704-1B7FCB1ECA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09333" y="5613741"/>
              <a:ext cx="640080" cy="421528"/>
            </a:xfrm>
            <a:prstGeom prst="rect">
              <a:avLst/>
            </a:prstGeom>
          </p:spPr>
        </p:pic>
      </p:grpSp>
      <p:pic>
        <p:nvPicPr>
          <p:cNvPr id="106" name="Picture 105">
            <a:extLst>
              <a:ext uri="{FF2B5EF4-FFF2-40B4-BE49-F238E27FC236}">
                <a16:creationId xmlns:a16="http://schemas.microsoft.com/office/drawing/2014/main" id="{EB907B8D-A1E7-4AC6-8E0A-458FEF055929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27396" y="4431279"/>
            <a:ext cx="548640" cy="394160"/>
          </a:xfrm>
          <a:prstGeom prst="rect">
            <a:avLst/>
          </a:prstGeom>
        </p:spPr>
      </p:pic>
      <p:sp>
        <p:nvSpPr>
          <p:cNvPr id="107" name="TextBox 106">
            <a:extLst>
              <a:ext uri="{FF2B5EF4-FFF2-40B4-BE49-F238E27FC236}">
                <a16:creationId xmlns:a16="http://schemas.microsoft.com/office/drawing/2014/main" id="{71ED2102-CA1A-4B4E-A156-CE876A703D73}"/>
              </a:ext>
            </a:extLst>
          </p:cNvPr>
          <p:cNvSpPr txBox="1"/>
          <p:nvPr/>
        </p:nvSpPr>
        <p:spPr>
          <a:xfrm>
            <a:off x="5216293" y="398442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…</a:t>
            </a:r>
          </a:p>
        </p:txBody>
      </p:sp>
      <p:pic>
        <p:nvPicPr>
          <p:cNvPr id="108" name="Picture 2" descr="http://www.wpcu.coop/Images/icons/img_icon_boarddirectors_pg.jpg">
            <a:extLst>
              <a:ext uri="{FF2B5EF4-FFF2-40B4-BE49-F238E27FC236}">
                <a16:creationId xmlns:a16="http://schemas.microsoft.com/office/drawing/2014/main" id="{33FD2B72-0890-4881-AB41-C3CE8FE6D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12851" y="821648"/>
            <a:ext cx="731520" cy="69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http://www.wpcu.coop/Images/icons/img_icon_boarddirectors_pg.jpg">
            <a:extLst>
              <a:ext uri="{FF2B5EF4-FFF2-40B4-BE49-F238E27FC236}">
                <a16:creationId xmlns:a16="http://schemas.microsoft.com/office/drawing/2014/main" id="{E8DD3974-F7C3-4351-9233-A57F2DE8F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61353" y="849405"/>
            <a:ext cx="731520" cy="694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4B252B64-299E-423D-A2FC-539AFD8E4D8C}"/>
              </a:ext>
            </a:extLst>
          </p:cNvPr>
          <p:cNvSpPr/>
          <p:nvPr/>
        </p:nvSpPr>
        <p:spPr bwMode="auto">
          <a:xfrm>
            <a:off x="316806" y="789023"/>
            <a:ext cx="6198653" cy="1159428"/>
          </a:xfrm>
          <a:prstGeom prst="rect">
            <a:avLst/>
          </a:prstGeom>
          <a:noFill/>
          <a:ln w="12700">
            <a:solidFill>
              <a:schemeClr val="accent6">
                <a:lumMod val="25000"/>
                <a:lumOff val="75000"/>
              </a:schemeClr>
            </a:solidFill>
            <a:prstDash val="dash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</a:endParaRP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EEC8E028-60DF-4B22-AB96-22ECDBC2AC41}"/>
              </a:ext>
            </a:extLst>
          </p:cNvPr>
          <p:cNvCxnSpPr/>
          <p:nvPr/>
        </p:nvCxnSpPr>
        <p:spPr>
          <a:xfrm flipH="1">
            <a:off x="2553968" y="1427805"/>
            <a:ext cx="1559847" cy="0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6513CB38-18FF-451F-B93A-71CDFD36CA13}"/>
              </a:ext>
            </a:extLst>
          </p:cNvPr>
          <p:cNvSpPr txBox="1"/>
          <p:nvPr/>
        </p:nvSpPr>
        <p:spPr>
          <a:xfrm>
            <a:off x="2509233" y="963644"/>
            <a:ext cx="1649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1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STEERING COMMITTEE</a:t>
            </a:r>
          </a:p>
        </p:txBody>
      </p:sp>
      <p:pic>
        <p:nvPicPr>
          <p:cNvPr id="113" name="Picture 4" descr="http://yourstory.com/wp-content/uploads/2013/06/Latent.jpg">
            <a:extLst>
              <a:ext uri="{FF2B5EF4-FFF2-40B4-BE49-F238E27FC236}">
                <a16:creationId xmlns:a16="http://schemas.microsoft.com/office/drawing/2014/main" id="{186CA7DE-E1FC-4CD9-B43B-26C6EDAE37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677537" y="1028946"/>
            <a:ext cx="723506" cy="55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45B90DEB-24BF-42F6-AD87-148B43607661}"/>
              </a:ext>
            </a:extLst>
          </p:cNvPr>
          <p:cNvCxnSpPr/>
          <p:nvPr/>
        </p:nvCxnSpPr>
        <p:spPr>
          <a:xfrm>
            <a:off x="1750925" y="1854092"/>
            <a:ext cx="0" cy="320524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E7262EFD-D960-4CDF-9112-CC6C1EF9B26B}"/>
              </a:ext>
            </a:extLst>
          </p:cNvPr>
          <p:cNvCxnSpPr/>
          <p:nvPr/>
        </p:nvCxnSpPr>
        <p:spPr>
          <a:xfrm>
            <a:off x="5345766" y="1858575"/>
            <a:ext cx="0" cy="320524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9B8975B3-2EB7-43C7-8F0F-3D8444508054}"/>
              </a:ext>
            </a:extLst>
          </p:cNvPr>
          <p:cNvCxnSpPr/>
          <p:nvPr/>
        </p:nvCxnSpPr>
        <p:spPr>
          <a:xfrm flipH="1">
            <a:off x="3980888" y="3092371"/>
            <a:ext cx="552707" cy="0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F5D9598-9761-48CB-84DC-A22EE45FA1B8}"/>
              </a:ext>
            </a:extLst>
          </p:cNvPr>
          <p:cNvCxnSpPr/>
          <p:nvPr/>
        </p:nvCxnSpPr>
        <p:spPr>
          <a:xfrm flipH="1" flipV="1">
            <a:off x="1852312" y="4556527"/>
            <a:ext cx="822960" cy="4305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062E1FC8-966D-44BF-9A95-87A20C59CDD8}"/>
              </a:ext>
            </a:extLst>
          </p:cNvPr>
          <p:cNvCxnSpPr/>
          <p:nvPr/>
        </p:nvCxnSpPr>
        <p:spPr>
          <a:xfrm flipH="1">
            <a:off x="3980888" y="5667480"/>
            <a:ext cx="552707" cy="0"/>
          </a:xfrm>
          <a:prstGeom prst="straightConnector1">
            <a:avLst/>
          </a:prstGeom>
          <a:noFill/>
          <a:ln w="9525" cap="flat" cmpd="sng" algn="ctr">
            <a:solidFill>
              <a:srgbClr val="B2B2B2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19" name="TextBox 44">
            <a:extLst>
              <a:ext uri="{FF2B5EF4-FFF2-40B4-BE49-F238E27FC236}">
                <a16:creationId xmlns:a16="http://schemas.microsoft.com/office/drawing/2014/main" id="{DA202F98-808A-4063-AAD2-E9789E9807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78521" y="2060315"/>
            <a:ext cx="3017520" cy="1015663"/>
          </a:xfrm>
          <a:prstGeom prst="rect">
            <a:avLst/>
          </a:prstGeom>
          <a:noFill/>
          <a:ln w="6350">
            <a:solidFill>
              <a:schemeClr val="accent6">
                <a:lumMod val="10000"/>
                <a:lumOff val="90000"/>
              </a:schemeClr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4625" marR="0" lvl="0" indent="-1746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Primary interface to the Engagement Manager</a:t>
            </a:r>
          </a:p>
          <a:p>
            <a:pPr marL="174625" marR="0" lvl="0" indent="-1746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Ensures seamless workflow management, quality control and delivery schedule management</a:t>
            </a:r>
          </a:p>
        </p:txBody>
      </p:sp>
      <p:sp>
        <p:nvSpPr>
          <p:cNvPr id="120" name="TextBox 45">
            <a:extLst>
              <a:ext uri="{FF2B5EF4-FFF2-40B4-BE49-F238E27FC236}">
                <a16:creationId xmlns:a16="http://schemas.microsoft.com/office/drawing/2014/main" id="{FCF4592B-30E1-49BD-8FC2-77140918EC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78519" y="3152740"/>
            <a:ext cx="3017520" cy="1200329"/>
          </a:xfrm>
          <a:prstGeom prst="rect">
            <a:avLst/>
          </a:prstGeom>
          <a:noFill/>
          <a:ln w="6350">
            <a:solidFill>
              <a:schemeClr val="accent6">
                <a:lumMod val="10000"/>
                <a:lumOff val="90000"/>
              </a:schemeClr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4625" marR="0" lvl="0" indent="-1746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Dedicated analyst team with experience in </a:t>
            </a:r>
            <a:r>
              <a:rPr lang="en-US" sz="1200" dirty="0">
                <a:solidFill>
                  <a:schemeClr val="accent6"/>
                </a:solidFill>
              </a:rPr>
              <a:t>various analytics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projects</a:t>
            </a:r>
          </a:p>
          <a:p>
            <a:pPr marL="174625" marR="0" lvl="0" indent="-1746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Expertise in techniques such as data analysis, visualization, modelling, etc and analytics tools such as QlikView, SQL, Python, R, SPSS, SAS, etc.</a:t>
            </a:r>
          </a:p>
        </p:txBody>
      </p:sp>
      <p:sp>
        <p:nvSpPr>
          <p:cNvPr id="121" name="TextBox 46">
            <a:extLst>
              <a:ext uri="{FF2B5EF4-FFF2-40B4-BE49-F238E27FC236}">
                <a16:creationId xmlns:a16="http://schemas.microsoft.com/office/drawing/2014/main" id="{BA04B4C0-920E-4496-84E3-51BAC6D58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84869" y="4429830"/>
            <a:ext cx="3017520" cy="1200329"/>
          </a:xfrm>
          <a:prstGeom prst="rect">
            <a:avLst/>
          </a:prstGeom>
          <a:noFill/>
          <a:ln w="6350">
            <a:solidFill>
              <a:schemeClr val="accent6">
                <a:lumMod val="10000"/>
                <a:lumOff val="90000"/>
              </a:schemeClr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4625" marR="0" lvl="0" indent="-1746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Specialized support on demand across projects</a:t>
            </a:r>
          </a:p>
          <a:p>
            <a:pPr marL="174625" marR="0" lvl="0" indent="-1746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Experts with a wide variety of skill sets including Advanced Modeling, Enterprise reporting, Software Development, etc.</a:t>
            </a:r>
          </a:p>
        </p:txBody>
      </p:sp>
      <p:sp>
        <p:nvSpPr>
          <p:cNvPr id="122" name="Rounded Rectangle 166">
            <a:extLst>
              <a:ext uri="{FF2B5EF4-FFF2-40B4-BE49-F238E27FC236}">
                <a16:creationId xmlns:a16="http://schemas.microsoft.com/office/drawing/2014/main" id="{4C13D456-4DBF-4676-B3A1-6AD40790481B}"/>
              </a:ext>
            </a:extLst>
          </p:cNvPr>
          <p:cNvSpPr/>
          <p:nvPr/>
        </p:nvSpPr>
        <p:spPr bwMode="auto">
          <a:xfrm>
            <a:off x="6839348" y="2383307"/>
            <a:ext cx="1920240" cy="371475"/>
          </a:xfrm>
          <a:prstGeom prst="roundRect">
            <a:avLst/>
          </a:prstGeom>
          <a:solidFill>
            <a:schemeClr val="accent6">
              <a:lumMod val="10000"/>
              <a:lumOff val="90000"/>
            </a:schemeClr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n-ea"/>
                <a:cs typeface="Calibri" pitchFamily="34" charset="0"/>
              </a:rPr>
              <a:t>Project Manager</a:t>
            </a:r>
          </a:p>
        </p:txBody>
      </p:sp>
      <p:sp>
        <p:nvSpPr>
          <p:cNvPr id="123" name="Rounded Rectangle 167">
            <a:extLst>
              <a:ext uri="{FF2B5EF4-FFF2-40B4-BE49-F238E27FC236}">
                <a16:creationId xmlns:a16="http://schemas.microsoft.com/office/drawing/2014/main" id="{AB0FF729-9DB4-4964-9001-7757165201AF}"/>
              </a:ext>
            </a:extLst>
          </p:cNvPr>
          <p:cNvSpPr/>
          <p:nvPr/>
        </p:nvSpPr>
        <p:spPr bwMode="auto">
          <a:xfrm>
            <a:off x="6839348" y="3539971"/>
            <a:ext cx="1920240" cy="371475"/>
          </a:xfrm>
          <a:prstGeom prst="roundRect">
            <a:avLst/>
          </a:prstGeom>
          <a:solidFill>
            <a:schemeClr val="accent6">
              <a:lumMod val="10000"/>
              <a:lumOff val="90000"/>
            </a:schemeClr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n-ea"/>
                <a:cs typeface="Calibri" pitchFamily="34" charset="0"/>
              </a:rPr>
              <a:t>Core Analyst Team</a:t>
            </a:r>
          </a:p>
        </p:txBody>
      </p:sp>
      <p:sp>
        <p:nvSpPr>
          <p:cNvPr id="124" name="Rounded Rectangle 168">
            <a:extLst>
              <a:ext uri="{FF2B5EF4-FFF2-40B4-BE49-F238E27FC236}">
                <a16:creationId xmlns:a16="http://schemas.microsoft.com/office/drawing/2014/main" id="{9031B1B3-5D6E-4CA0-8846-08759F66DC63}"/>
              </a:ext>
            </a:extLst>
          </p:cNvPr>
          <p:cNvSpPr/>
          <p:nvPr/>
        </p:nvSpPr>
        <p:spPr bwMode="auto">
          <a:xfrm>
            <a:off x="6839348" y="4782711"/>
            <a:ext cx="1920240" cy="371475"/>
          </a:xfrm>
          <a:prstGeom prst="roundRect">
            <a:avLst/>
          </a:prstGeom>
          <a:solidFill>
            <a:schemeClr val="accent6">
              <a:lumMod val="10000"/>
              <a:lumOff val="90000"/>
            </a:schemeClr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n-ea"/>
                <a:cs typeface="Calibri" pitchFamily="34" charset="0"/>
              </a:rPr>
              <a:t>Scalable Analyst Team</a:t>
            </a:r>
          </a:p>
        </p:txBody>
      </p:sp>
      <p:sp>
        <p:nvSpPr>
          <p:cNvPr id="125" name="TextBox 44">
            <a:extLst>
              <a:ext uri="{FF2B5EF4-FFF2-40B4-BE49-F238E27FC236}">
                <a16:creationId xmlns:a16="http://schemas.microsoft.com/office/drawing/2014/main" id="{FBD78322-35D5-45ED-9CC2-F82341A1E7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58067" y="1152556"/>
            <a:ext cx="3017520" cy="830997"/>
          </a:xfrm>
          <a:prstGeom prst="rect">
            <a:avLst/>
          </a:prstGeom>
          <a:noFill/>
          <a:ln w="6350">
            <a:solidFill>
              <a:schemeClr val="accent6">
                <a:lumMod val="10000"/>
                <a:lumOff val="90000"/>
              </a:schemeClr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4625" marR="0" lvl="0" indent="-1746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Primary interface with Client business leaders </a:t>
            </a:r>
          </a:p>
          <a:p>
            <a:pPr marL="174625" marR="0" lvl="0" indent="-1746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Work with Client team to identify and prioritize analytic opportunities</a:t>
            </a:r>
          </a:p>
        </p:txBody>
      </p:sp>
      <p:sp>
        <p:nvSpPr>
          <p:cNvPr id="126" name="Rectangle 18">
            <a:extLst>
              <a:ext uri="{FF2B5EF4-FFF2-40B4-BE49-F238E27FC236}">
                <a16:creationId xmlns:a16="http://schemas.microsoft.com/office/drawing/2014/main" id="{134312D9-D53A-4AAD-A315-37BE4630A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222" y="1481468"/>
            <a:ext cx="1783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SENIOR MANAGEMENT</a:t>
            </a:r>
          </a:p>
        </p:txBody>
      </p:sp>
      <p:sp>
        <p:nvSpPr>
          <p:cNvPr id="127" name="Rectangle 18">
            <a:extLst>
              <a:ext uri="{FF2B5EF4-FFF2-40B4-BE49-F238E27FC236}">
                <a16:creationId xmlns:a16="http://schemas.microsoft.com/office/drawing/2014/main" id="{BC4D2F0F-AC0C-4613-A2EA-0ECB33C183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6720" y="1481468"/>
            <a:ext cx="1783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</a:rPr>
              <a:t>SENIOR MANAGEMENT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9BBD941-E71E-4F83-8C76-72CDC13F731F}"/>
              </a:ext>
            </a:extLst>
          </p:cNvPr>
          <p:cNvSpPr txBox="1"/>
          <p:nvPr/>
        </p:nvSpPr>
        <p:spPr>
          <a:xfrm>
            <a:off x="6629009" y="805783"/>
            <a:ext cx="5392271" cy="252000"/>
          </a:xfrm>
          <a:prstGeom prst="rect">
            <a:avLst/>
          </a:prstGeom>
          <a:gradFill flip="none" rotWithShape="1">
            <a:gsLst>
              <a:gs pos="0">
                <a:srgbClr val="0070B2">
                  <a:shade val="30000"/>
                  <a:satMod val="115000"/>
                </a:srgbClr>
              </a:gs>
              <a:gs pos="50000">
                <a:srgbClr val="0070B2">
                  <a:shade val="67500"/>
                  <a:satMod val="115000"/>
                </a:srgbClr>
              </a:gs>
              <a:gs pos="100000">
                <a:srgbClr val="0070B2">
                  <a:shade val="100000"/>
                  <a:satMod val="115000"/>
                </a:srgbClr>
              </a:gs>
            </a:gsLst>
            <a:lin ang="27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de-DE"/>
            </a:defPPr>
            <a:lvl1pPr algn="ctr">
              <a:defRPr sz="1600" b="1"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Roles &amp; Responsibilities</a:t>
            </a:r>
          </a:p>
        </p:txBody>
      </p:sp>
      <p:sp>
        <p:nvSpPr>
          <p:cNvPr id="129" name="Rounded Rectangle 173">
            <a:extLst>
              <a:ext uri="{FF2B5EF4-FFF2-40B4-BE49-F238E27FC236}">
                <a16:creationId xmlns:a16="http://schemas.microsoft.com/office/drawing/2014/main" id="{6C2CE45B-FB10-4AE6-9ABA-5A2C7387421C}"/>
              </a:ext>
            </a:extLst>
          </p:cNvPr>
          <p:cNvSpPr/>
          <p:nvPr/>
        </p:nvSpPr>
        <p:spPr bwMode="auto">
          <a:xfrm>
            <a:off x="6839348" y="1384137"/>
            <a:ext cx="1920240" cy="371475"/>
          </a:xfrm>
          <a:prstGeom prst="roundRect">
            <a:avLst/>
          </a:prstGeom>
          <a:solidFill>
            <a:schemeClr val="accent6">
              <a:lumMod val="10000"/>
              <a:lumOff val="90000"/>
            </a:schemeClr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n-ea"/>
                <a:cs typeface="Calibri" pitchFamily="34" charset="0"/>
              </a:rPr>
              <a:t>Engagement Manager</a:t>
            </a:r>
          </a:p>
        </p:txBody>
      </p:sp>
      <p:pic>
        <p:nvPicPr>
          <p:cNvPr id="130" name="Picture 129">
            <a:extLst>
              <a:ext uri="{FF2B5EF4-FFF2-40B4-BE49-F238E27FC236}">
                <a16:creationId xmlns:a16="http://schemas.microsoft.com/office/drawing/2014/main" id="{66031833-8233-4F19-B756-6D9FF5C93951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81793" y="4452004"/>
            <a:ext cx="548640" cy="394160"/>
          </a:xfrm>
          <a:prstGeom prst="rect">
            <a:avLst/>
          </a:prstGeom>
        </p:spPr>
      </p:pic>
      <p:sp>
        <p:nvSpPr>
          <p:cNvPr id="131" name="Rectangle 10">
            <a:extLst>
              <a:ext uri="{FF2B5EF4-FFF2-40B4-BE49-F238E27FC236}">
                <a16:creationId xmlns:a16="http://schemas.microsoft.com/office/drawing/2014/main" id="{5DF34659-DA74-4C29-A429-4FB0F9E53F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2689" y="4994696"/>
            <a:ext cx="666849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Team Lead</a:t>
            </a:r>
            <a:endParaRPr lang="en-US" sz="1000" dirty="0">
              <a:solidFill>
                <a:schemeClr val="accent6"/>
              </a:solidFill>
              <a:ea typeface="Times New Roman" pitchFamily="18" charset="0"/>
              <a:cs typeface="Calibri" pitchFamily="34" charset="0"/>
            </a:endParaRPr>
          </a:p>
        </p:txBody>
      </p:sp>
      <p:sp>
        <p:nvSpPr>
          <p:cNvPr id="132" name="Rectangle 10">
            <a:extLst>
              <a:ext uri="{FF2B5EF4-FFF2-40B4-BE49-F238E27FC236}">
                <a16:creationId xmlns:a16="http://schemas.microsoft.com/office/drawing/2014/main" id="{EB2EB255-E283-49BB-B814-2EBF72FC8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3722" y="5820888"/>
            <a:ext cx="844783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000" b="1" dirty="0">
                <a:solidFill>
                  <a:schemeClr val="accent6"/>
                </a:solidFill>
                <a:ea typeface="Times New Roman" pitchFamily="18" charset="0"/>
                <a:cs typeface="Calibri" pitchFamily="34" charset="0"/>
              </a:rPr>
              <a:t>Data Analysts</a:t>
            </a:r>
          </a:p>
        </p:txBody>
      </p:sp>
      <p:pic>
        <p:nvPicPr>
          <p:cNvPr id="133" name="Picture 132">
            <a:extLst>
              <a:ext uri="{FF2B5EF4-FFF2-40B4-BE49-F238E27FC236}">
                <a16:creationId xmlns:a16="http://schemas.microsoft.com/office/drawing/2014/main" id="{64867E62-0849-4483-9185-1E0D2FDCA26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49018" y="1068178"/>
            <a:ext cx="961479" cy="30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669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BBDB5-9589-467C-8FA7-ED30EF7FD1E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866161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06F71A-EC4B-41CE-AB68-006AE6159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8EE6E6-9E29-4569-A09E-27532EBC2A3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2931" y="5643313"/>
            <a:ext cx="3496542" cy="29226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063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indent="-17780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IN" dirty="0"/>
              <a:t>Agenda</a:t>
            </a:r>
            <a:endParaRPr lang="en-US" sz="2800" b="0" i="0" u="none" strike="noStrike" cap="none" dirty="0">
              <a:solidFill>
                <a:schemeClr val="lt1"/>
              </a:solidFill>
              <a:ea typeface="Arial"/>
              <a:sym typeface="Arial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FC3E86-6271-4FEA-B2DC-20A2C52AFFC7}"/>
              </a:ext>
            </a:extLst>
          </p:cNvPr>
          <p:cNvGrpSpPr/>
          <p:nvPr/>
        </p:nvGrpSpPr>
        <p:grpSpPr>
          <a:xfrm>
            <a:off x="359231" y="700906"/>
            <a:ext cx="10282281" cy="479979"/>
            <a:chOff x="1193570" y="1253448"/>
            <a:chExt cx="10282281" cy="479979"/>
          </a:xfrm>
        </p:grpSpPr>
        <p:sp>
          <p:nvSpPr>
            <p:cNvPr id="9" name="Abgerundetes Rechteck 37">
              <a:hlinkClick r:id="rId3" action="ppaction://hlinksldjump"/>
              <a:extLst>
                <a:ext uri="{FF2B5EF4-FFF2-40B4-BE49-F238E27FC236}">
                  <a16:creationId xmlns:a16="http://schemas.microsoft.com/office/drawing/2014/main" id="{9AE54D2E-296C-4D42-8025-16CE6AA6BF4D}"/>
                </a:ext>
              </a:extLst>
            </p:cNvPr>
            <p:cNvSpPr/>
            <p:nvPr/>
          </p:nvSpPr>
          <p:spPr bwMode="gray">
            <a:xfrm>
              <a:off x="1193570" y="1276227"/>
              <a:ext cx="634244" cy="457200"/>
            </a:xfrm>
            <a:prstGeom prst="roundRect">
              <a:avLst>
                <a:gd name="adj" fmla="val 9083"/>
              </a:avLst>
            </a:prstGeom>
            <a:gradFill flip="none" rotWithShape="1">
              <a:gsLst>
                <a:gs pos="0">
                  <a:srgbClr val="D7D7D7"/>
                </a:gs>
                <a:gs pos="100000">
                  <a:srgbClr val="FFFFFF"/>
                </a:gs>
              </a:gsLst>
              <a:lin ang="16200000" scaled="1"/>
              <a:tileRect/>
            </a:gra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 algn="ctr"/>
              <a:r>
                <a:rPr lang="en-US" sz="2400" b="1" dirty="0">
                  <a:solidFill>
                    <a:srgbClr val="808080"/>
                  </a:solidFill>
                  <a:effectLst>
                    <a:innerShdw blurRad="76200" dist="50800" dir="13500000">
                      <a:prstClr val="black">
                        <a:alpha val="40000"/>
                      </a:prstClr>
                    </a:inn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2BF0661-7FE1-4172-B026-64A50567D65A}"/>
                </a:ext>
              </a:extLst>
            </p:cNvPr>
            <p:cNvGrpSpPr/>
            <p:nvPr/>
          </p:nvGrpSpPr>
          <p:grpSpPr>
            <a:xfrm>
              <a:off x="1983934" y="1253448"/>
              <a:ext cx="9491917" cy="457200"/>
              <a:chOff x="1983934" y="1253448"/>
              <a:chExt cx="9491917" cy="457200"/>
            </a:xfrm>
          </p:grpSpPr>
          <p:sp>
            <p:nvSpPr>
              <p:cNvPr id="11" name="Rectangle 9">
                <a:extLst>
                  <a:ext uri="{FF2B5EF4-FFF2-40B4-BE49-F238E27FC236}">
                    <a16:creationId xmlns:a16="http://schemas.microsoft.com/office/drawing/2014/main" id="{D7BEC600-0BE6-4721-BFE6-6BFE0BA5C246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1983934" y="1253448"/>
                <a:ext cx="7351534" cy="457200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C0C0C0"/>
                </a:solidFill>
                <a:miter lim="800000"/>
                <a:headEnd/>
                <a:tailEnd/>
              </a:ln>
              <a:effectLst>
                <a:outerShdw blurRad="127000" dist="635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lIns="288000" tIns="36000" rIns="216000" bIns="36000" anchor="ctr"/>
              <a:lstStyle/>
              <a:p>
                <a:pPr>
                  <a:spcAft>
                    <a:spcPct val="20000"/>
                  </a:spcAft>
                </a:pPr>
                <a:endParaRPr lang="en-US" sz="2000" dirty="0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Rectangle 24">
                <a:extLst>
                  <a:ext uri="{FF2B5EF4-FFF2-40B4-BE49-F238E27FC236}">
                    <a16:creationId xmlns:a16="http://schemas.microsoft.com/office/drawing/2014/main" id="{2E5A504A-C1BF-4FCD-9767-6D7F9E7B1EF9}"/>
                  </a:ext>
                </a:extLst>
              </p:cNvPr>
              <p:cNvSpPr txBox="1"/>
              <p:nvPr/>
            </p:nvSpPr>
            <p:spPr>
              <a:xfrm>
                <a:off x="2153864" y="1340170"/>
                <a:ext cx="9321987" cy="307777"/>
              </a:xfrm>
              <a:prstGeom prst="rect">
                <a:avLst/>
              </a:prstGeom>
            </p:spPr>
            <p:txBody>
              <a:bodyPr vert="horz" wrap="square" lIns="0" tIns="0" rIns="0" bIns="0" rtlCol="0" anchor="ctr" anchorCtr="0">
                <a:spAutoFit/>
              </a:bodyPr>
              <a:lstStyle>
                <a:defPPr>
                  <a:defRPr lang="en-US"/>
                </a:defPPr>
                <a:lvl1pPr lvl="0" indent="0" eaLnBrk="0" fontAlgn="base" hangingPunct="0">
                  <a:spcBef>
                    <a:spcPct val="6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None/>
                  <a:defRPr sz="2000" b="0" kern="0">
                    <a:solidFill>
                      <a:schemeClr val="bg2">
                        <a:lumMod val="25000"/>
                      </a:schemeClr>
                    </a:solidFill>
                    <a:latin typeface="Segoe UI" panose="020B0502040204020203" pitchFamily="34" charset="0"/>
                    <a:ea typeface="Segoe UI" panose="020B0502040204020203" pitchFamily="34" charset="0"/>
                    <a:cs typeface="Segoe UI" panose="020B0502040204020203" pitchFamily="34" charset="0"/>
                  </a:defRPr>
                </a:lvl1pPr>
                <a:lvl2pPr marL="381000" lvl="1" indent="-188913" eaLnBrk="0" fontAlgn="base" hangingPunct="0">
                  <a:spcBef>
                    <a:spcPct val="30000"/>
                  </a:spcBef>
                  <a:spcAft>
                    <a:spcPct val="0"/>
                  </a:spcAft>
                  <a:buClr>
                    <a:schemeClr val="accent1"/>
                  </a:buClr>
                  <a:buChar char="-"/>
                  <a:defRPr sz="2000"/>
                </a:lvl2pPr>
                <a:lvl3pPr marL="561975" lvl="2" indent="-179388" eaLnBrk="0" fontAlgn="base" hangingPunct="0">
                  <a:spcBef>
                    <a:spcPct val="3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§"/>
                  <a:defRPr sz="1600"/>
                </a:lvl3pPr>
                <a:lvl4pPr marL="768350" lvl="3" indent="-204788" eaLnBrk="0" fontAlgn="base" hangingPunct="0">
                  <a:spcBef>
                    <a:spcPct val="3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Arial" pitchFamily="34" charset="0"/>
                  <a:buChar char="-"/>
                  <a:defRPr sz="1400"/>
                </a:lvl4pPr>
                <a:lvl5pPr marL="1050925" lvl="4" indent="-168275" eaLnBrk="0" fontAlgn="base" hangingPunct="0">
                  <a:spcBef>
                    <a:spcPct val="4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latin typeface="Arial" charset="0"/>
                  </a:defRPr>
                </a:lvl5pPr>
                <a:lvl6pPr marL="1508125" indent="-168275" eaLnBrk="0" fontAlgn="base" hangingPunct="0">
                  <a:spcBef>
                    <a:spcPct val="4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latin typeface="Arial" charset="0"/>
                  </a:defRPr>
                </a:lvl6pPr>
                <a:lvl7pPr marL="1965325" indent="-168275" eaLnBrk="0" fontAlgn="base" hangingPunct="0">
                  <a:spcBef>
                    <a:spcPct val="4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latin typeface="Arial" charset="0"/>
                  </a:defRPr>
                </a:lvl7pPr>
                <a:lvl8pPr marL="2422525" indent="-168275" eaLnBrk="0" fontAlgn="base" hangingPunct="0">
                  <a:spcBef>
                    <a:spcPct val="4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latin typeface="Arial" charset="0"/>
                  </a:defRPr>
                </a:lvl8pPr>
                <a:lvl9pPr marL="2879725" indent="-168275" eaLnBrk="0" fontAlgn="base" hangingPunct="0">
                  <a:spcBef>
                    <a:spcPct val="4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latin typeface="Arial" charset="0"/>
                  </a:defRPr>
                </a:lvl9pPr>
              </a:lstStyle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Why DevOps? </a:t>
                </a:r>
              </a:p>
            </p:txBody>
          </p: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8A1C20-9020-4785-AFDD-3696FF8395F3}"/>
              </a:ext>
            </a:extLst>
          </p:cNvPr>
          <p:cNvGrpSpPr/>
          <p:nvPr/>
        </p:nvGrpSpPr>
        <p:grpSpPr>
          <a:xfrm>
            <a:off x="1149597" y="1363144"/>
            <a:ext cx="9491917" cy="457200"/>
            <a:chOff x="1983934" y="2002554"/>
            <a:chExt cx="9491917" cy="4572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19B4D60-4493-42CB-B584-8E1FECFAB71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983934" y="2002554"/>
              <a:ext cx="7351534" cy="457200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lIns="288000" tIns="36000" rIns="216000" bIns="36000" anchor="ctr"/>
            <a:lstStyle/>
            <a:p>
              <a:pPr>
                <a:spcAft>
                  <a:spcPct val="20000"/>
                </a:spcAft>
              </a:pPr>
              <a:endParaRPr lang="en-US" sz="20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Rectangle 24">
              <a:extLst>
                <a:ext uri="{FF2B5EF4-FFF2-40B4-BE49-F238E27FC236}">
                  <a16:creationId xmlns:a16="http://schemas.microsoft.com/office/drawing/2014/main" id="{740CE986-C6DA-40BA-B0BE-49C3E06DA8F0}"/>
                </a:ext>
              </a:extLst>
            </p:cNvPr>
            <p:cNvSpPr txBox="1"/>
            <p:nvPr/>
          </p:nvSpPr>
          <p:spPr>
            <a:xfrm>
              <a:off x="2153864" y="2075585"/>
              <a:ext cx="9321987" cy="307777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>
              <a:lvl1pPr marL="190500" lvl="0" indent="-190500" eaLnBrk="0" fontAlgn="base" hangingPunct="0">
                <a:spcBef>
                  <a:spcPct val="6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§"/>
                <a:defRPr sz="2400" b="1"/>
              </a:lvl1pPr>
              <a:lvl2pPr marL="381000" lvl="1" indent="-188913" eaLnBrk="0" fontAlgn="base" hangingPunct="0">
                <a:spcBef>
                  <a:spcPct val="30000"/>
                </a:spcBef>
                <a:spcAft>
                  <a:spcPct val="0"/>
                </a:spcAft>
                <a:buClr>
                  <a:schemeClr val="accent1"/>
                </a:buClr>
                <a:buChar char="-"/>
                <a:defRPr sz="2000"/>
              </a:lvl2pPr>
              <a:lvl3pPr marL="561975" lvl="2" indent="-179388" eaLnBrk="0" fontAlgn="base" hangingPunct="0">
                <a:spcBef>
                  <a:spcPct val="3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§"/>
                <a:defRPr sz="1600"/>
              </a:lvl3pPr>
              <a:lvl4pPr marL="768350" lvl="3" indent="-204788" eaLnBrk="0" fontAlgn="base" hangingPunct="0">
                <a:spcBef>
                  <a:spcPct val="30000"/>
                </a:spcBef>
                <a:spcAft>
                  <a:spcPct val="0"/>
                </a:spcAft>
                <a:buClr>
                  <a:schemeClr val="accent1"/>
                </a:buClr>
                <a:buFont typeface="Arial" pitchFamily="34" charset="0"/>
                <a:buChar char="-"/>
                <a:defRPr sz="1400"/>
              </a:lvl4pPr>
              <a:lvl5pPr marL="1050925" lvl="4" indent="-168275" eaLnBrk="0" fontAlgn="base" hangingPunct="0">
                <a:spcBef>
                  <a:spcPct val="4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latin typeface="Arial" charset="0"/>
                </a:defRPr>
              </a:lvl5pPr>
              <a:lvl6pPr marL="1508125" indent="-168275" eaLnBrk="0" fontAlgn="base" hangingPunct="0">
                <a:spcBef>
                  <a:spcPct val="4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latin typeface="Arial" charset="0"/>
                </a:defRPr>
              </a:lvl6pPr>
              <a:lvl7pPr marL="1965325" indent="-168275" eaLnBrk="0" fontAlgn="base" hangingPunct="0">
                <a:spcBef>
                  <a:spcPct val="4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latin typeface="Arial" charset="0"/>
                </a:defRPr>
              </a:lvl7pPr>
              <a:lvl8pPr marL="2422525" indent="-168275" eaLnBrk="0" fontAlgn="base" hangingPunct="0">
                <a:spcBef>
                  <a:spcPct val="4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latin typeface="Arial" charset="0"/>
                </a:defRPr>
              </a:lvl8pPr>
              <a:lvl9pPr marL="2879725" indent="-168275" eaLnBrk="0" fontAlgn="base" hangingPunct="0">
                <a:spcBef>
                  <a:spcPct val="4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latin typeface="Arial" charset="0"/>
                </a:defRPr>
              </a:lvl9pPr>
            </a:lstStyle>
            <a:p>
              <a:pPr marL="0" indent="0">
                <a:buNone/>
              </a:pPr>
              <a:r>
                <a:rPr lang="en-US" sz="2000" b="0" kern="0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rPr>
                <a:t>Evolution of DevOps to DataOps</a:t>
              </a:r>
            </a:p>
          </p:txBody>
        </p:sp>
      </p:grpSp>
      <p:sp>
        <p:nvSpPr>
          <p:cNvPr id="16" name="Rectangle 9">
            <a:extLst>
              <a:ext uri="{FF2B5EF4-FFF2-40B4-BE49-F238E27FC236}">
                <a16:creationId xmlns:a16="http://schemas.microsoft.com/office/drawing/2014/main" id="{6B70F8B7-5FED-483D-9149-07BA57FF71A2}"/>
              </a:ext>
            </a:extLst>
          </p:cNvPr>
          <p:cNvSpPr>
            <a:spLocks noChangeArrowheads="1"/>
          </p:cNvSpPr>
          <p:nvPr/>
        </p:nvSpPr>
        <p:spPr bwMode="gray">
          <a:xfrm>
            <a:off x="1147449" y="2035208"/>
            <a:ext cx="7353682" cy="457200"/>
          </a:xfrm>
          <a:prstGeom prst="rect">
            <a:avLst/>
          </a:prstGeom>
          <a:solidFill>
            <a:srgbClr val="FFFFFF"/>
          </a:soli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288000" tIns="36000" rIns="216000" bIns="36000" anchor="ctr"/>
          <a:lstStyle/>
          <a:p>
            <a:endParaRPr lang="en-US" sz="2000" kern="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17" name="Abgerundetes Rechteck 37">
            <a:hlinkClick r:id="rId4" action="ppaction://hlinksldjump"/>
            <a:extLst>
              <a:ext uri="{FF2B5EF4-FFF2-40B4-BE49-F238E27FC236}">
                <a16:creationId xmlns:a16="http://schemas.microsoft.com/office/drawing/2014/main" id="{9AE54D2E-296C-4D42-8025-16CE6AA6BF4D}"/>
              </a:ext>
            </a:extLst>
          </p:cNvPr>
          <p:cNvSpPr/>
          <p:nvPr/>
        </p:nvSpPr>
        <p:spPr bwMode="gray">
          <a:xfrm>
            <a:off x="359233" y="1363143"/>
            <a:ext cx="634244" cy="457200"/>
          </a:xfrm>
          <a:prstGeom prst="roundRect">
            <a:avLst>
              <a:gd name="adj" fmla="val 9083"/>
            </a:avLst>
          </a:prstGeom>
          <a:gradFill flip="none" rotWithShape="1">
            <a:gsLst>
              <a:gs pos="0">
                <a:srgbClr val="D7D7D7"/>
              </a:gs>
              <a:gs pos="100000">
                <a:srgbClr val="FFFFFF"/>
              </a:gs>
            </a:gsLst>
            <a:lin ang="162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/>
            <a:r>
              <a:rPr lang="en-US" sz="24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8" name="Abgerundetes Rechteck 37">
            <a:hlinkClick r:id="" action="ppaction://noaction"/>
            <a:extLst>
              <a:ext uri="{FF2B5EF4-FFF2-40B4-BE49-F238E27FC236}">
                <a16:creationId xmlns:a16="http://schemas.microsoft.com/office/drawing/2014/main" id="{9AE54D2E-296C-4D42-8025-16CE6AA6BF4D}"/>
              </a:ext>
            </a:extLst>
          </p:cNvPr>
          <p:cNvSpPr/>
          <p:nvPr/>
        </p:nvSpPr>
        <p:spPr bwMode="gray">
          <a:xfrm>
            <a:off x="359231" y="2021824"/>
            <a:ext cx="634244" cy="457200"/>
          </a:xfrm>
          <a:prstGeom prst="roundRect">
            <a:avLst>
              <a:gd name="adj" fmla="val 9083"/>
            </a:avLst>
          </a:prstGeom>
          <a:gradFill flip="none" rotWithShape="1">
            <a:gsLst>
              <a:gs pos="0">
                <a:srgbClr val="D7D7D7"/>
              </a:gs>
              <a:gs pos="100000">
                <a:srgbClr val="FFFFFF"/>
              </a:gs>
            </a:gsLst>
            <a:lin ang="162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/>
            <a:r>
              <a:rPr lang="en-US" sz="24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9" name="Rectangle 24">
            <a:extLst>
              <a:ext uri="{FF2B5EF4-FFF2-40B4-BE49-F238E27FC236}">
                <a16:creationId xmlns:a16="http://schemas.microsoft.com/office/drawing/2014/main" id="{C7A627F3-CC71-443E-8ADA-2F19EDC9D849}"/>
              </a:ext>
            </a:extLst>
          </p:cNvPr>
          <p:cNvSpPr txBox="1"/>
          <p:nvPr/>
        </p:nvSpPr>
        <p:spPr>
          <a:xfrm>
            <a:off x="1319524" y="2090116"/>
            <a:ext cx="9321987" cy="307777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190500" lvl="0" indent="-19050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 b="1"/>
            </a:lvl1pPr>
            <a:lvl2pPr marL="381000" lvl="1" indent="-188913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Char char="-"/>
              <a:defRPr sz="2000"/>
            </a:lvl2pPr>
            <a:lvl3pPr marL="561975" lvl="2" indent="-1793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1600"/>
            </a:lvl3pPr>
            <a:lvl4pPr marL="768350" lvl="3" indent="-2047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-"/>
              <a:defRPr sz="1400"/>
            </a:lvl4pPr>
            <a:lvl5pPr marL="1050925" lvl="4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5pPr>
            <a:lvl6pPr marL="15081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6pPr>
            <a:lvl7pPr marL="19653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7pPr>
            <a:lvl8pPr marL="24225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8pPr>
            <a:lvl9pPr marL="28797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9pPr>
          </a:lstStyle>
          <a:p>
            <a:pPr marL="0" indent="0">
              <a:buNone/>
            </a:pPr>
            <a:r>
              <a:rPr lang="en-US" sz="2000" b="0" kern="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DevOps Lifecycle, Stages, Toolchains</a:t>
            </a:r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6B70F8B7-5FED-483D-9149-07BA57FF71A2}"/>
              </a:ext>
            </a:extLst>
          </p:cNvPr>
          <p:cNvSpPr>
            <a:spLocks noChangeArrowheads="1"/>
          </p:cNvSpPr>
          <p:nvPr/>
        </p:nvSpPr>
        <p:spPr bwMode="gray">
          <a:xfrm>
            <a:off x="1147449" y="3397824"/>
            <a:ext cx="7353682" cy="457200"/>
          </a:xfrm>
          <a:prstGeom prst="rect">
            <a:avLst/>
          </a:prstGeom>
          <a:solidFill>
            <a:srgbClr val="FFFFFF"/>
          </a:soli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288000" tIns="36000" rIns="216000" bIns="36000" anchor="ctr"/>
          <a:lstStyle/>
          <a:p>
            <a:endParaRPr lang="en-US" sz="2000" kern="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1" name="Abgerundetes Rechteck 37">
            <a:hlinkClick r:id="rId5" action="ppaction://hlinksldjump"/>
            <a:extLst>
              <a:ext uri="{FF2B5EF4-FFF2-40B4-BE49-F238E27FC236}">
                <a16:creationId xmlns:a16="http://schemas.microsoft.com/office/drawing/2014/main" id="{9AE54D2E-296C-4D42-8025-16CE6AA6BF4D}"/>
              </a:ext>
            </a:extLst>
          </p:cNvPr>
          <p:cNvSpPr/>
          <p:nvPr/>
        </p:nvSpPr>
        <p:spPr bwMode="gray">
          <a:xfrm>
            <a:off x="359231" y="3384440"/>
            <a:ext cx="634244" cy="457200"/>
          </a:xfrm>
          <a:prstGeom prst="roundRect">
            <a:avLst>
              <a:gd name="adj" fmla="val 9083"/>
            </a:avLst>
          </a:prstGeom>
          <a:gradFill flip="none" rotWithShape="1">
            <a:gsLst>
              <a:gs pos="0">
                <a:srgbClr val="D7D7D7"/>
              </a:gs>
              <a:gs pos="100000">
                <a:srgbClr val="FFFFFF"/>
              </a:gs>
            </a:gsLst>
            <a:lin ang="162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/>
            <a:r>
              <a:rPr lang="en-US" sz="24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22" name="Rectangle 24">
            <a:extLst>
              <a:ext uri="{FF2B5EF4-FFF2-40B4-BE49-F238E27FC236}">
                <a16:creationId xmlns:a16="http://schemas.microsoft.com/office/drawing/2014/main" id="{C7A627F3-CC71-443E-8ADA-2F19EDC9D849}"/>
              </a:ext>
            </a:extLst>
          </p:cNvPr>
          <p:cNvSpPr txBox="1"/>
          <p:nvPr/>
        </p:nvSpPr>
        <p:spPr>
          <a:xfrm>
            <a:off x="1319523" y="3439522"/>
            <a:ext cx="9321987" cy="307777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190500" lvl="0" indent="-19050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 b="1"/>
            </a:lvl1pPr>
            <a:lvl2pPr marL="381000" lvl="1" indent="-188913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Char char="-"/>
              <a:defRPr sz="2000"/>
            </a:lvl2pPr>
            <a:lvl3pPr marL="561975" lvl="2" indent="-1793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1600"/>
            </a:lvl3pPr>
            <a:lvl4pPr marL="768350" lvl="3" indent="-2047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-"/>
              <a:defRPr sz="1400"/>
            </a:lvl4pPr>
            <a:lvl5pPr marL="1050925" lvl="4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5pPr>
            <a:lvl6pPr marL="15081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6pPr>
            <a:lvl7pPr marL="19653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7pPr>
            <a:lvl8pPr marL="24225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8pPr>
            <a:lvl9pPr marL="28797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9pPr>
          </a:lstStyle>
          <a:p>
            <a:pPr marL="0" indent="0">
              <a:buNone/>
            </a:pPr>
            <a:r>
              <a:rPr lang="en-US" sz="2000" b="0" kern="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Azure DevOps</a:t>
            </a:r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6B70F8B7-5FED-483D-9149-07BA57FF71A2}"/>
              </a:ext>
            </a:extLst>
          </p:cNvPr>
          <p:cNvSpPr>
            <a:spLocks noChangeArrowheads="1"/>
          </p:cNvSpPr>
          <p:nvPr/>
        </p:nvSpPr>
        <p:spPr bwMode="gray">
          <a:xfrm>
            <a:off x="1147449" y="4035147"/>
            <a:ext cx="7353682" cy="457200"/>
          </a:xfrm>
          <a:prstGeom prst="rect">
            <a:avLst/>
          </a:prstGeom>
          <a:solidFill>
            <a:srgbClr val="FFFFFF"/>
          </a:soli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288000" tIns="36000" rIns="216000" bIns="36000" anchor="ctr"/>
          <a:lstStyle/>
          <a:p>
            <a:endParaRPr lang="en-US" sz="2000" kern="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4" name="Abgerundetes Rechteck 37">
            <a:hlinkClick r:id="rId6" action="ppaction://hlinksldjump"/>
            <a:extLst>
              <a:ext uri="{FF2B5EF4-FFF2-40B4-BE49-F238E27FC236}">
                <a16:creationId xmlns:a16="http://schemas.microsoft.com/office/drawing/2014/main" id="{9AE54D2E-296C-4D42-8025-16CE6AA6BF4D}"/>
              </a:ext>
            </a:extLst>
          </p:cNvPr>
          <p:cNvSpPr/>
          <p:nvPr/>
        </p:nvSpPr>
        <p:spPr bwMode="gray">
          <a:xfrm>
            <a:off x="359231" y="4021763"/>
            <a:ext cx="634244" cy="457200"/>
          </a:xfrm>
          <a:prstGeom prst="roundRect">
            <a:avLst>
              <a:gd name="adj" fmla="val 9083"/>
            </a:avLst>
          </a:prstGeom>
          <a:gradFill flip="none" rotWithShape="1">
            <a:gsLst>
              <a:gs pos="0">
                <a:srgbClr val="D7D7D7"/>
              </a:gs>
              <a:gs pos="100000">
                <a:srgbClr val="FFFFFF"/>
              </a:gs>
            </a:gsLst>
            <a:lin ang="162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/>
            <a:r>
              <a:rPr lang="en-US" sz="24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6B70F8B7-5FED-483D-9149-07BA57FF71A2}"/>
              </a:ext>
            </a:extLst>
          </p:cNvPr>
          <p:cNvSpPr>
            <a:spLocks noChangeArrowheads="1"/>
          </p:cNvSpPr>
          <p:nvPr/>
        </p:nvSpPr>
        <p:spPr bwMode="gray">
          <a:xfrm>
            <a:off x="1147449" y="4668186"/>
            <a:ext cx="7353682" cy="457200"/>
          </a:xfrm>
          <a:prstGeom prst="rect">
            <a:avLst/>
          </a:prstGeom>
          <a:solidFill>
            <a:srgbClr val="FFFFFF"/>
          </a:soli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288000" tIns="36000" rIns="216000" bIns="36000" anchor="ctr"/>
          <a:lstStyle/>
          <a:p>
            <a:endParaRPr lang="en-US" sz="2000" kern="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6" name="Abgerundetes Rechteck 37">
            <a:hlinkClick r:id="rId6" action="ppaction://hlinksldjump"/>
            <a:extLst>
              <a:ext uri="{FF2B5EF4-FFF2-40B4-BE49-F238E27FC236}">
                <a16:creationId xmlns:a16="http://schemas.microsoft.com/office/drawing/2014/main" id="{9AE54D2E-296C-4D42-8025-16CE6AA6BF4D}"/>
              </a:ext>
            </a:extLst>
          </p:cNvPr>
          <p:cNvSpPr/>
          <p:nvPr/>
        </p:nvSpPr>
        <p:spPr bwMode="gray">
          <a:xfrm>
            <a:off x="359231" y="4654802"/>
            <a:ext cx="634244" cy="457200"/>
          </a:xfrm>
          <a:prstGeom prst="roundRect">
            <a:avLst>
              <a:gd name="adj" fmla="val 9083"/>
            </a:avLst>
          </a:prstGeom>
          <a:gradFill flip="none" rotWithShape="1">
            <a:gsLst>
              <a:gs pos="0">
                <a:srgbClr val="D7D7D7"/>
              </a:gs>
              <a:gs pos="100000">
                <a:srgbClr val="FFFFFF"/>
              </a:gs>
            </a:gsLst>
            <a:lin ang="162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/>
            <a:r>
              <a:rPr lang="en-US" sz="24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27" name="Rectangle 24">
            <a:extLst>
              <a:ext uri="{FF2B5EF4-FFF2-40B4-BE49-F238E27FC236}">
                <a16:creationId xmlns:a16="http://schemas.microsoft.com/office/drawing/2014/main" id="{C7A627F3-CC71-443E-8ADA-2F19EDC9D849}"/>
              </a:ext>
            </a:extLst>
          </p:cNvPr>
          <p:cNvSpPr txBox="1"/>
          <p:nvPr/>
        </p:nvSpPr>
        <p:spPr>
          <a:xfrm>
            <a:off x="1319523" y="4109858"/>
            <a:ext cx="9321987" cy="307777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190500" lvl="0" indent="-19050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 b="1"/>
            </a:lvl1pPr>
            <a:lvl2pPr marL="381000" lvl="1" indent="-188913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Char char="-"/>
              <a:defRPr sz="2000"/>
            </a:lvl2pPr>
            <a:lvl3pPr marL="561975" lvl="2" indent="-1793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1600"/>
            </a:lvl3pPr>
            <a:lvl4pPr marL="768350" lvl="3" indent="-2047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-"/>
              <a:defRPr sz="1400"/>
            </a:lvl4pPr>
            <a:lvl5pPr marL="1050925" lvl="4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5pPr>
            <a:lvl6pPr marL="15081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6pPr>
            <a:lvl7pPr marL="19653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7pPr>
            <a:lvl8pPr marL="24225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8pPr>
            <a:lvl9pPr marL="28797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9pPr>
          </a:lstStyle>
          <a:p>
            <a:pPr marL="0" indent="0">
              <a:buNone/>
            </a:pPr>
            <a:r>
              <a:rPr lang="en-US" sz="2000" b="0" kern="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Case Study</a:t>
            </a:r>
          </a:p>
        </p:txBody>
      </p:sp>
      <p:sp>
        <p:nvSpPr>
          <p:cNvPr id="28" name="Rectangle 24">
            <a:extLst>
              <a:ext uri="{FF2B5EF4-FFF2-40B4-BE49-F238E27FC236}">
                <a16:creationId xmlns:a16="http://schemas.microsoft.com/office/drawing/2014/main" id="{C7A627F3-CC71-443E-8ADA-2F19EDC9D849}"/>
              </a:ext>
            </a:extLst>
          </p:cNvPr>
          <p:cNvSpPr txBox="1"/>
          <p:nvPr/>
        </p:nvSpPr>
        <p:spPr>
          <a:xfrm>
            <a:off x="1319523" y="4729513"/>
            <a:ext cx="9321987" cy="307777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190500" lvl="0" indent="-19050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 b="1"/>
            </a:lvl1pPr>
            <a:lvl2pPr marL="381000" lvl="1" indent="-188913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Char char="-"/>
              <a:defRPr sz="2000"/>
            </a:lvl2pPr>
            <a:lvl3pPr marL="561975" lvl="2" indent="-1793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1600"/>
            </a:lvl3pPr>
            <a:lvl4pPr marL="768350" lvl="3" indent="-2047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-"/>
              <a:defRPr sz="1400"/>
            </a:lvl4pPr>
            <a:lvl5pPr marL="1050925" lvl="4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5pPr>
            <a:lvl6pPr marL="15081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6pPr>
            <a:lvl7pPr marL="19653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7pPr>
            <a:lvl8pPr marL="24225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8pPr>
            <a:lvl9pPr marL="28797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9pPr>
          </a:lstStyle>
          <a:p>
            <a:pPr marL="0" indent="0">
              <a:buNone/>
            </a:pPr>
            <a:r>
              <a:rPr lang="en-US" sz="2000" b="0" kern="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Proposed Engagement Structure</a:t>
            </a:r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6B70F8B7-5FED-483D-9149-07BA57FF71A2}"/>
              </a:ext>
            </a:extLst>
          </p:cNvPr>
          <p:cNvSpPr>
            <a:spLocks noChangeArrowheads="1"/>
          </p:cNvSpPr>
          <p:nvPr/>
        </p:nvSpPr>
        <p:spPr bwMode="gray">
          <a:xfrm>
            <a:off x="1147449" y="2744057"/>
            <a:ext cx="7353682" cy="457200"/>
          </a:xfrm>
          <a:prstGeom prst="rect">
            <a:avLst/>
          </a:prstGeom>
          <a:solidFill>
            <a:srgbClr val="FFFFFF"/>
          </a:soli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288000" tIns="36000" rIns="216000" bIns="36000" anchor="ctr"/>
          <a:lstStyle/>
          <a:p>
            <a:endParaRPr lang="en-US" sz="2000" kern="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30" name="Abgerundetes Rechteck 37">
            <a:hlinkClick r:id="rId3" action="ppaction://hlinksldjump"/>
            <a:extLst>
              <a:ext uri="{FF2B5EF4-FFF2-40B4-BE49-F238E27FC236}">
                <a16:creationId xmlns:a16="http://schemas.microsoft.com/office/drawing/2014/main" id="{9AE54D2E-296C-4D42-8025-16CE6AA6BF4D}"/>
              </a:ext>
            </a:extLst>
          </p:cNvPr>
          <p:cNvSpPr/>
          <p:nvPr/>
        </p:nvSpPr>
        <p:spPr bwMode="gray">
          <a:xfrm>
            <a:off x="359231" y="2730673"/>
            <a:ext cx="634244" cy="457200"/>
          </a:xfrm>
          <a:prstGeom prst="roundRect">
            <a:avLst>
              <a:gd name="adj" fmla="val 9083"/>
            </a:avLst>
          </a:prstGeom>
          <a:gradFill flip="none" rotWithShape="1">
            <a:gsLst>
              <a:gs pos="0">
                <a:srgbClr val="D7D7D7"/>
              </a:gs>
              <a:gs pos="100000">
                <a:srgbClr val="FFFFFF"/>
              </a:gs>
            </a:gsLst>
            <a:lin ang="16200000" scaled="1"/>
            <a:tileRect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algn="ctr"/>
            <a:r>
              <a:rPr lang="en-US" sz="2400" b="1" dirty="0">
                <a:solidFill>
                  <a:srgbClr val="808080"/>
                </a:solidFill>
                <a:effectLst>
                  <a:innerShdw blurRad="76200" dist="50800" dir="13500000">
                    <a:prstClr val="black">
                      <a:alpha val="4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C7A627F3-CC71-443E-8ADA-2F19EDC9D849}"/>
              </a:ext>
            </a:extLst>
          </p:cNvPr>
          <p:cNvSpPr txBox="1"/>
          <p:nvPr/>
        </p:nvSpPr>
        <p:spPr>
          <a:xfrm>
            <a:off x="1319523" y="2785581"/>
            <a:ext cx="9321987" cy="307777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190500" lvl="0" indent="-19050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 b="1"/>
            </a:lvl1pPr>
            <a:lvl2pPr marL="381000" lvl="1" indent="-188913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Char char="-"/>
              <a:defRPr sz="2000"/>
            </a:lvl2pPr>
            <a:lvl3pPr marL="561975" lvl="2" indent="-1793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1600"/>
            </a:lvl3pPr>
            <a:lvl4pPr marL="768350" lvl="3" indent="-204788" eaLnBrk="0" fontAlgn="base" hangingPunct="0"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Char char="-"/>
              <a:defRPr sz="1400"/>
            </a:lvl4pPr>
            <a:lvl5pPr marL="1050925" lvl="4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5pPr>
            <a:lvl6pPr marL="15081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6pPr>
            <a:lvl7pPr marL="19653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7pPr>
            <a:lvl8pPr marL="24225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8pPr>
            <a:lvl9pPr marL="2879725" indent="-168275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latin typeface="Arial" charset="0"/>
              </a:defRPr>
            </a:lvl9pPr>
          </a:lstStyle>
          <a:p>
            <a:pPr marL="0" indent="0">
              <a:buNone/>
            </a:pPr>
            <a:r>
              <a:rPr lang="en-US" sz="2000" b="0" kern="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DevOps Best Practices for Data Science</a:t>
            </a:r>
          </a:p>
        </p:txBody>
      </p:sp>
    </p:spTree>
    <p:extLst>
      <p:ext uri="{BB962C8B-B14F-4D97-AF65-F5344CB8AC3E}">
        <p14:creationId xmlns:p14="http://schemas.microsoft.com/office/powerpoint/2010/main" val="1683009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C2D2C8-2467-43A7-91D0-22C01AB53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DevOps?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6FCCF-2671-47BC-B8DD-0406C6C25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49" y="594269"/>
            <a:ext cx="11744324" cy="651245"/>
          </a:xfrm>
        </p:spPr>
        <p:txBody>
          <a:bodyPr>
            <a:normAutofit/>
          </a:bodyPr>
          <a:lstStyle/>
          <a:p>
            <a:pPr marL="228600" lvl="1" indent="0">
              <a:buNone/>
            </a:pP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DevOps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 is more about a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culture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 and is a set of processes that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bring development and IT operations together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to complete the software development/statistical modeling package. As per </a:t>
            </a:r>
            <a:r>
              <a:rPr lang="en-US" sz="1600" b="1" i="1" dirty="0">
                <a:solidFill>
                  <a:schemeClr val="bg2">
                    <a:lumMod val="25000"/>
                  </a:schemeClr>
                </a:solidFill>
              </a:rPr>
              <a:t>State of DevOps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report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, key metrics are - 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EAFC331-E674-4975-B55B-D6964D05CE2B}"/>
              </a:ext>
            </a:extLst>
          </p:cNvPr>
          <p:cNvSpPr/>
          <p:nvPr/>
        </p:nvSpPr>
        <p:spPr>
          <a:xfrm>
            <a:off x="1011030" y="3666959"/>
            <a:ext cx="3497941" cy="1111290"/>
          </a:xfrm>
          <a:custGeom>
            <a:avLst/>
            <a:gdLst>
              <a:gd name="connsiteX0" fmla="*/ 0 w 2975429"/>
              <a:gd name="connsiteY0" fmla="*/ 541603 h 1383431"/>
              <a:gd name="connsiteX1" fmla="*/ 957943 w 2975429"/>
              <a:gd name="connsiteY1" fmla="*/ 33603 h 1383431"/>
              <a:gd name="connsiteX2" fmla="*/ 2975429 w 2975429"/>
              <a:gd name="connsiteY2" fmla="*/ 1383431 h 138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5429" h="1383431">
                <a:moveTo>
                  <a:pt x="0" y="541603"/>
                </a:moveTo>
                <a:cubicBezTo>
                  <a:pt x="231019" y="217450"/>
                  <a:pt x="462038" y="-106702"/>
                  <a:pt x="957943" y="33603"/>
                </a:cubicBezTo>
                <a:cubicBezTo>
                  <a:pt x="1453848" y="173908"/>
                  <a:pt x="2975429" y="1383431"/>
                  <a:pt x="2975429" y="138343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157342-2523-4253-A1F0-0F476EF05548}"/>
              </a:ext>
            </a:extLst>
          </p:cNvPr>
          <p:cNvSpPr/>
          <p:nvPr/>
        </p:nvSpPr>
        <p:spPr>
          <a:xfrm>
            <a:off x="4598650" y="5398924"/>
            <a:ext cx="1422400" cy="3446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(years)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718B8C6-4CAD-4293-97F8-71C0EFE47C03}"/>
              </a:ext>
            </a:extLst>
          </p:cNvPr>
          <p:cNvSpPr/>
          <p:nvPr/>
        </p:nvSpPr>
        <p:spPr>
          <a:xfrm>
            <a:off x="326262" y="3208234"/>
            <a:ext cx="803289" cy="367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7B8D8684-48CD-4DDD-B76C-58BC170ABEEF}"/>
              </a:ext>
            </a:extLst>
          </p:cNvPr>
          <p:cNvSpPr/>
          <p:nvPr/>
        </p:nvSpPr>
        <p:spPr>
          <a:xfrm>
            <a:off x="1011030" y="5889468"/>
            <a:ext cx="1741715" cy="17326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Arrow: Left-Right 20">
            <a:extLst>
              <a:ext uri="{FF2B5EF4-FFF2-40B4-BE49-F238E27FC236}">
                <a16:creationId xmlns:a16="http://schemas.microsoft.com/office/drawing/2014/main" id="{A6901747-9233-47A0-A1E4-06F9AF744DD9}"/>
              </a:ext>
            </a:extLst>
          </p:cNvPr>
          <p:cNvSpPr/>
          <p:nvPr/>
        </p:nvSpPr>
        <p:spPr>
          <a:xfrm>
            <a:off x="2752745" y="5889468"/>
            <a:ext cx="1867581" cy="173260"/>
          </a:xfrm>
          <a:prstGeom prst="leftRigh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20DC435-A406-403C-8006-09473E933084}"/>
              </a:ext>
            </a:extLst>
          </p:cNvPr>
          <p:cNvSpPr/>
          <p:nvPr/>
        </p:nvSpPr>
        <p:spPr>
          <a:xfrm>
            <a:off x="1170687" y="6109637"/>
            <a:ext cx="1422400" cy="5336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Managed by LatentView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672487-13CF-415D-BDA7-3556B6D0B634}"/>
              </a:ext>
            </a:extLst>
          </p:cNvPr>
          <p:cNvSpPr/>
          <p:nvPr/>
        </p:nvSpPr>
        <p:spPr>
          <a:xfrm>
            <a:off x="2882010" y="6136721"/>
            <a:ext cx="1422400" cy="5336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Automated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9A2E1DD-11AC-4EC5-9AD6-45F216246D44}"/>
              </a:ext>
            </a:extLst>
          </p:cNvPr>
          <p:cNvCxnSpPr>
            <a:cxnSpLocks/>
          </p:cNvCxnSpPr>
          <p:nvPr/>
        </p:nvCxnSpPr>
        <p:spPr>
          <a:xfrm flipH="1">
            <a:off x="2745487" y="3666959"/>
            <a:ext cx="7258" cy="194949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6116DD16-5DA6-4EAE-93E8-FDDF4462FBAE}"/>
              </a:ext>
            </a:extLst>
          </p:cNvPr>
          <p:cNvSpPr/>
          <p:nvPr/>
        </p:nvSpPr>
        <p:spPr>
          <a:xfrm>
            <a:off x="645730" y="5571255"/>
            <a:ext cx="730597" cy="3634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094980-04A1-46B7-8178-873EE64CDA72}"/>
              </a:ext>
            </a:extLst>
          </p:cNvPr>
          <p:cNvSpPr/>
          <p:nvPr/>
        </p:nvSpPr>
        <p:spPr>
          <a:xfrm>
            <a:off x="2380188" y="5585312"/>
            <a:ext cx="730597" cy="3634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E5A88EF-4210-49A4-87D6-8076726A3FB4}"/>
              </a:ext>
            </a:extLst>
          </p:cNvPr>
          <p:cNvSpPr/>
          <p:nvPr/>
        </p:nvSpPr>
        <p:spPr>
          <a:xfrm>
            <a:off x="4114646" y="5595310"/>
            <a:ext cx="730597" cy="3634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8E13B0D-7668-4235-80B1-9D85BDEDD857}"/>
              </a:ext>
            </a:extLst>
          </p:cNvPr>
          <p:cNvSpPr/>
          <p:nvPr/>
        </p:nvSpPr>
        <p:spPr>
          <a:xfrm>
            <a:off x="6420638" y="2902278"/>
            <a:ext cx="2411773" cy="317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of DevOps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45B7B61-BE9B-46F9-A6EC-C90101C288D6}"/>
              </a:ext>
            </a:extLst>
          </p:cNvPr>
          <p:cNvGrpSpPr/>
          <p:nvPr/>
        </p:nvGrpSpPr>
        <p:grpSpPr>
          <a:xfrm>
            <a:off x="1011030" y="5616449"/>
            <a:ext cx="3614052" cy="0"/>
            <a:chOff x="1059542" y="5558971"/>
            <a:chExt cx="3614052" cy="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3CAB6F0-19CD-4E7F-9CDB-29CC791242DC}"/>
                </a:ext>
              </a:extLst>
            </p:cNvPr>
            <p:cNvCxnSpPr>
              <a:cxnSpLocks/>
            </p:cNvCxnSpPr>
            <p:nvPr/>
          </p:nvCxnSpPr>
          <p:spPr>
            <a:xfrm>
              <a:off x="1059542" y="5558971"/>
              <a:ext cx="361405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478E5D20-DE88-45C5-95F7-7523F81B2E1F}"/>
                </a:ext>
              </a:extLst>
            </p:cNvPr>
            <p:cNvCxnSpPr>
              <a:cxnSpLocks/>
            </p:cNvCxnSpPr>
            <p:nvPr/>
          </p:nvCxnSpPr>
          <p:spPr>
            <a:xfrm>
              <a:off x="4163158" y="5558971"/>
              <a:ext cx="50568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926377-9FC9-4C26-8E6B-A2A115432EE3}"/>
              </a:ext>
            </a:extLst>
          </p:cNvPr>
          <p:cNvGrpSpPr/>
          <p:nvPr/>
        </p:nvGrpSpPr>
        <p:grpSpPr>
          <a:xfrm>
            <a:off x="1011030" y="2902278"/>
            <a:ext cx="0" cy="2714171"/>
            <a:chOff x="1059542" y="2844800"/>
            <a:chExt cx="0" cy="271417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70DC160-2F3C-4118-8DBB-7A9AB8F5F740}"/>
                </a:ext>
              </a:extLst>
            </p:cNvPr>
            <p:cNvCxnSpPr>
              <a:cxnSpLocks/>
            </p:cNvCxnSpPr>
            <p:nvPr/>
          </p:nvCxnSpPr>
          <p:spPr>
            <a:xfrm>
              <a:off x="1059542" y="2989943"/>
              <a:ext cx="0" cy="25690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C426A64-E504-424F-A1E1-DA0FE7FD69AB}"/>
                </a:ext>
              </a:extLst>
            </p:cNvPr>
            <p:cNvCxnSpPr/>
            <p:nvPr/>
          </p:nvCxnSpPr>
          <p:spPr>
            <a:xfrm flipV="1">
              <a:off x="1059542" y="2844800"/>
              <a:ext cx="0" cy="1451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748E9EA5-D3C3-4D00-9034-29256FF39489}"/>
              </a:ext>
            </a:extLst>
          </p:cNvPr>
          <p:cNvSpPr/>
          <p:nvPr/>
        </p:nvSpPr>
        <p:spPr>
          <a:xfrm>
            <a:off x="6484667" y="3255128"/>
            <a:ext cx="4542254" cy="297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Shorter development cycle, </a:t>
            </a:r>
            <a:r>
              <a:rPr lang="en-IN" sz="1600" b="1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to market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 </a:t>
            </a:r>
            <a:r>
              <a:rPr lang="en-IN" sz="1600" b="1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advantage </a:t>
            </a: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thanks to automation on CI/CD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Reduced deployment failure, </a:t>
            </a:r>
            <a:r>
              <a:rPr lang="en-IN" sz="1600" b="1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to recover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Improved communication and </a:t>
            </a:r>
            <a:r>
              <a:rPr lang="en-IN" sz="1600" b="1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collaboration</a:t>
            </a: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Higher productivity &amp; </a:t>
            </a:r>
            <a:r>
              <a:rPr lang="en-IN" sz="1600" b="1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flexibility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Moving away from legacy to </a:t>
            </a:r>
            <a:r>
              <a:rPr lang="en-IN" sz="1600" b="1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microservices</a:t>
            </a: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leading to minimal impact to business services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reliable releases, high </a:t>
            </a:r>
            <a:r>
              <a:rPr lang="en-IN" sz="1600" b="1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scalability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1C283E5-49EE-4632-B06B-47E2BE11DAEC}"/>
              </a:ext>
            </a:extLst>
          </p:cNvPr>
          <p:cNvSpPr/>
          <p:nvPr/>
        </p:nvSpPr>
        <p:spPr>
          <a:xfrm>
            <a:off x="954272" y="2871583"/>
            <a:ext cx="5010022" cy="495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Curve Post Implementation of DevOps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C92D9DE-B574-4253-92A9-6FC0019292BC}"/>
              </a:ext>
            </a:extLst>
          </p:cNvPr>
          <p:cNvSpPr/>
          <p:nvPr/>
        </p:nvSpPr>
        <p:spPr>
          <a:xfrm>
            <a:off x="1011028" y="1305474"/>
            <a:ext cx="4790165" cy="60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organizations deploy 200 times more frequently, with 2,555 times faster lead times</a:t>
            </a:r>
            <a:endParaRPr lang="en-IN" sz="16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E254F52-7507-4494-B187-1585CAD3DB66}"/>
              </a:ext>
            </a:extLst>
          </p:cNvPr>
          <p:cNvSpPr/>
          <p:nvPr/>
        </p:nvSpPr>
        <p:spPr>
          <a:xfrm>
            <a:off x="1011028" y="2058972"/>
            <a:ext cx="4790165" cy="60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have 24 times faster recovery times and three times lower change failure rates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A1460B7-9254-4EAC-8A6C-D09DCEDB6E46}"/>
              </a:ext>
            </a:extLst>
          </p:cNvPr>
          <p:cNvSpPr/>
          <p:nvPr/>
        </p:nvSpPr>
        <p:spPr>
          <a:xfrm>
            <a:off x="6485489" y="1320316"/>
            <a:ext cx="4790165" cy="60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High-performing IT teams spend 50 percent less time remediating security issues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487F4C8-E1E1-418D-9982-FD9119E5AAAB}"/>
              </a:ext>
            </a:extLst>
          </p:cNvPr>
          <p:cNvSpPr/>
          <p:nvPr/>
        </p:nvSpPr>
        <p:spPr>
          <a:xfrm>
            <a:off x="6485488" y="2039943"/>
            <a:ext cx="4790165" cy="6083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they spend 22 percent less time on unplanned work and rework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C0F6A2E-447F-4D3A-9DBC-F7B00647F704}"/>
              </a:ext>
            </a:extLst>
          </p:cNvPr>
          <p:cNvSpPr/>
          <p:nvPr/>
        </p:nvSpPr>
        <p:spPr>
          <a:xfrm>
            <a:off x="599654" y="2223519"/>
            <a:ext cx="339628" cy="287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97DC7764-0CC5-4517-9D97-8487604F637E}"/>
              </a:ext>
            </a:extLst>
          </p:cNvPr>
          <p:cNvSpPr/>
          <p:nvPr/>
        </p:nvSpPr>
        <p:spPr>
          <a:xfrm>
            <a:off x="6081010" y="2200350"/>
            <a:ext cx="339628" cy="287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1657B39-D196-4E79-8CBE-9A666A30DC88}"/>
              </a:ext>
            </a:extLst>
          </p:cNvPr>
          <p:cNvSpPr/>
          <p:nvPr/>
        </p:nvSpPr>
        <p:spPr>
          <a:xfrm>
            <a:off x="599654" y="1465881"/>
            <a:ext cx="339628" cy="287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970149C-B506-4B83-9FCE-F0A750C883EF}"/>
              </a:ext>
            </a:extLst>
          </p:cNvPr>
          <p:cNvSpPr/>
          <p:nvPr/>
        </p:nvSpPr>
        <p:spPr>
          <a:xfrm>
            <a:off x="6083108" y="1517022"/>
            <a:ext cx="339628" cy="287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0519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BC572499-ACFD-41EA-9329-8F27C6066C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7894874"/>
              </p:ext>
            </p:extLst>
          </p:nvPr>
        </p:nvGraphicFramePr>
        <p:xfrm>
          <a:off x="232229" y="647295"/>
          <a:ext cx="11625942" cy="22991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042C8A8-F144-4C66-9429-835ED19A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Evolution of DevOps to DataOps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6380B3-EF03-4A63-A6C4-9BB9517C88EB}"/>
              </a:ext>
            </a:extLst>
          </p:cNvPr>
          <p:cNvSpPr/>
          <p:nvPr/>
        </p:nvSpPr>
        <p:spPr>
          <a:xfrm>
            <a:off x="406399" y="3039148"/>
            <a:ext cx="2510971" cy="18231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Complete requirements are clear and fixed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Product definition is stable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Lack of communication between client and development team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11559A-F789-4E22-A461-F62592034498}"/>
              </a:ext>
            </a:extLst>
          </p:cNvPr>
          <p:cNvSpPr/>
          <p:nvPr/>
        </p:nvSpPr>
        <p:spPr>
          <a:xfrm>
            <a:off x="3098798" y="3039147"/>
            <a:ext cx="2510972" cy="1823138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Requirements change frequently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Development needs to be fast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Continuous feedback loop between client and development team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113A82-BF73-4EA7-845C-FB714872EC0F}"/>
              </a:ext>
            </a:extLst>
          </p:cNvPr>
          <p:cNvSpPr/>
          <p:nvPr/>
        </p:nvSpPr>
        <p:spPr>
          <a:xfrm>
            <a:off x="5791199" y="3039147"/>
            <a:ext cx="2510972" cy="182313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Requirements change frequently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Development and Operations need to be Agile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Good communication between development and operations team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B2F121-16F8-4FE9-85B4-6176967310D4}"/>
              </a:ext>
            </a:extLst>
          </p:cNvPr>
          <p:cNvSpPr/>
          <p:nvPr/>
        </p:nvSpPr>
        <p:spPr>
          <a:xfrm>
            <a:off x="8483598" y="3039147"/>
            <a:ext cx="2547257" cy="18231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DataOps is an automated, process-oriented methodology, used by analytics and data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Improves the quality and reduces the cycle time of data analytics.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216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C2D2C8-2467-43A7-91D0-22C01AB53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627" y="73438"/>
            <a:ext cx="10940304" cy="408349"/>
          </a:xfrm>
        </p:spPr>
        <p:txBody>
          <a:bodyPr/>
          <a:lstStyle/>
          <a:p>
            <a:r>
              <a:rPr lang="en-IN" dirty="0"/>
              <a:t>What is DataOps?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3ECC7F-AF0D-4FC9-91BD-A8C27B7D23AA}"/>
              </a:ext>
            </a:extLst>
          </p:cNvPr>
          <p:cNvSpPr txBox="1">
            <a:spLocks/>
          </p:cNvSpPr>
          <p:nvPr/>
        </p:nvSpPr>
        <p:spPr>
          <a:xfrm>
            <a:off x="197645" y="603342"/>
            <a:ext cx="11744324" cy="900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DataOps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is an automated, process-oriented methodology, used by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analytics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and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 data teams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. It applies to the entire data lifecycle from data preparation to reporting, and recognizes the interconnected nature of the data analytics team and information technology operations.</a:t>
            </a:r>
            <a:endParaRPr lang="en-US" sz="16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28A96F0-F715-40B5-A215-6ABBF2652145}"/>
              </a:ext>
            </a:extLst>
          </p:cNvPr>
          <p:cNvSpPr/>
          <p:nvPr/>
        </p:nvSpPr>
        <p:spPr>
          <a:xfrm>
            <a:off x="1765292" y="1567540"/>
            <a:ext cx="1219200" cy="624115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140CAB1-F88F-4A1E-97C7-9F941FC0A235}"/>
              </a:ext>
            </a:extLst>
          </p:cNvPr>
          <p:cNvSpPr/>
          <p:nvPr/>
        </p:nvSpPr>
        <p:spPr>
          <a:xfrm>
            <a:off x="5631539" y="1570626"/>
            <a:ext cx="1219200" cy="624115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Data Science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0F1CEB0-6A16-4DE2-9FA6-64E72E8499F3}"/>
              </a:ext>
            </a:extLst>
          </p:cNvPr>
          <p:cNvSpPr/>
          <p:nvPr/>
        </p:nvSpPr>
        <p:spPr>
          <a:xfrm>
            <a:off x="9570354" y="1584420"/>
            <a:ext cx="1219200" cy="624115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DataOps</a:t>
            </a:r>
          </a:p>
        </p:txBody>
      </p:sp>
      <p:sp>
        <p:nvSpPr>
          <p:cNvPr id="8" name="Plus Sign 7">
            <a:extLst>
              <a:ext uri="{FF2B5EF4-FFF2-40B4-BE49-F238E27FC236}">
                <a16:creationId xmlns:a16="http://schemas.microsoft.com/office/drawing/2014/main" id="{C4539D76-14F1-485B-9B3F-E0D98943D470}"/>
              </a:ext>
            </a:extLst>
          </p:cNvPr>
          <p:cNvSpPr/>
          <p:nvPr/>
        </p:nvSpPr>
        <p:spPr>
          <a:xfrm>
            <a:off x="4101187" y="1625713"/>
            <a:ext cx="413657" cy="464456"/>
          </a:xfrm>
          <a:prstGeom prst="mathPlus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Equals 8">
            <a:extLst>
              <a:ext uri="{FF2B5EF4-FFF2-40B4-BE49-F238E27FC236}">
                <a16:creationId xmlns:a16="http://schemas.microsoft.com/office/drawing/2014/main" id="{0BAD9CE0-B520-4D42-A4FB-9E59318413A5}"/>
              </a:ext>
            </a:extLst>
          </p:cNvPr>
          <p:cNvSpPr/>
          <p:nvPr/>
        </p:nvSpPr>
        <p:spPr>
          <a:xfrm>
            <a:off x="7993401" y="1729564"/>
            <a:ext cx="449942" cy="333829"/>
          </a:xfrm>
          <a:prstGeom prst="mathEqual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8" name="Diagram 27">
            <a:extLst>
              <a:ext uri="{FF2B5EF4-FFF2-40B4-BE49-F238E27FC236}">
                <a16:creationId xmlns:a16="http://schemas.microsoft.com/office/drawing/2014/main" id="{2007BA30-2650-4EE9-B2A1-FAB2E1E6CE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6920349"/>
              </p:ext>
            </p:extLst>
          </p:nvPr>
        </p:nvGraphicFramePr>
        <p:xfrm>
          <a:off x="4116379" y="1838615"/>
          <a:ext cx="4374470" cy="4812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C6FD8CC7-10CF-457D-A85A-C10905648D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1354858"/>
              </p:ext>
            </p:extLst>
          </p:nvPr>
        </p:nvGraphicFramePr>
        <p:xfrm>
          <a:off x="8201421" y="2258300"/>
          <a:ext cx="3910414" cy="3808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30" name="Diagram 29">
            <a:extLst>
              <a:ext uri="{FF2B5EF4-FFF2-40B4-BE49-F238E27FC236}">
                <a16:creationId xmlns:a16="http://schemas.microsoft.com/office/drawing/2014/main" id="{3B54D29F-AA35-4F6A-A0C6-7262C640B5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2319062"/>
              </p:ext>
            </p:extLst>
          </p:nvPr>
        </p:nvGraphicFramePr>
        <p:xfrm>
          <a:off x="134868" y="2005335"/>
          <a:ext cx="4509694" cy="45002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236311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B153F-70B9-4420-8F1F-203F4FFD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DevOps Lifecycle and Stages</a:t>
            </a:r>
          </a:p>
        </p:txBody>
      </p:sp>
      <p:pic>
        <p:nvPicPr>
          <p:cNvPr id="4" name="Picture 2" descr="https://qph.fs.quoracdn.net/main-qimg-39b5be494bb62867ce43f5f916398ec8">
            <a:extLst>
              <a:ext uri="{FF2B5EF4-FFF2-40B4-BE49-F238E27FC236}">
                <a16:creationId xmlns:a16="http://schemas.microsoft.com/office/drawing/2014/main" id="{E042B622-36B3-46B6-AE4E-08D3093BB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436" y="2267857"/>
            <a:ext cx="5734050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8C51503-625E-43F9-8477-EB07F8AB25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407885"/>
              </p:ext>
            </p:extLst>
          </p:nvPr>
        </p:nvGraphicFramePr>
        <p:xfrm>
          <a:off x="5148605" y="1777094"/>
          <a:ext cx="7014367" cy="3860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Oval 8">
            <a:extLst>
              <a:ext uri="{FF2B5EF4-FFF2-40B4-BE49-F238E27FC236}">
                <a16:creationId xmlns:a16="http://schemas.microsoft.com/office/drawing/2014/main" id="{026043EF-887A-4A99-B9AD-4AC87F76E1A8}"/>
              </a:ext>
            </a:extLst>
          </p:cNvPr>
          <p:cNvSpPr/>
          <p:nvPr/>
        </p:nvSpPr>
        <p:spPr>
          <a:xfrm>
            <a:off x="8003941" y="3193597"/>
            <a:ext cx="1363047" cy="1027794"/>
          </a:xfrm>
          <a:prstGeom prst="ellipse">
            <a:avLst/>
          </a:prstGeom>
          <a:solidFill>
            <a:srgbClr val="7B5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atin typeface="Arial" panose="020B0604020202020204" pitchFamily="34" charset="0"/>
                <a:cs typeface="Arial" panose="020B0604020202020204" pitchFamily="34" charset="0"/>
              </a:rPr>
              <a:t>Continuous Iterations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BADF6BC-08AB-4031-8457-5A7F25A372A8}"/>
              </a:ext>
            </a:extLst>
          </p:cNvPr>
          <p:cNvSpPr txBox="1">
            <a:spLocks/>
          </p:cNvSpPr>
          <p:nvPr/>
        </p:nvSpPr>
        <p:spPr>
          <a:xfrm>
            <a:off x="1881302" y="1163391"/>
            <a:ext cx="2356869" cy="408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DevOps Lifecycle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24D6E57-4291-4328-A2C7-1CDFF0388DDD}"/>
              </a:ext>
            </a:extLst>
          </p:cNvPr>
          <p:cNvSpPr txBox="1">
            <a:spLocks/>
          </p:cNvSpPr>
          <p:nvPr/>
        </p:nvSpPr>
        <p:spPr>
          <a:xfrm>
            <a:off x="7477353" y="1163391"/>
            <a:ext cx="2356869" cy="408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DevOps Stages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132B1E-C5D7-4A6E-A0AB-C834A3E056DB}"/>
              </a:ext>
            </a:extLst>
          </p:cNvPr>
          <p:cNvCxnSpPr>
            <a:cxnSpLocks/>
          </p:cNvCxnSpPr>
          <p:nvPr/>
        </p:nvCxnSpPr>
        <p:spPr>
          <a:xfrm>
            <a:off x="6193626" y="1204685"/>
            <a:ext cx="0" cy="469446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6317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B153F-70B9-4420-8F1F-203F4FFD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DevOps Toolchains</a:t>
            </a:r>
          </a:p>
        </p:txBody>
      </p:sp>
      <p:pic>
        <p:nvPicPr>
          <p:cNvPr id="3074" name="Picture 2" descr="DevOps Tools - What Is DevOps?">
            <a:extLst>
              <a:ext uri="{FF2B5EF4-FFF2-40B4-BE49-F238E27FC236}">
                <a16:creationId xmlns:a16="http://schemas.microsoft.com/office/drawing/2014/main" id="{03B43E73-92A5-4D27-AD32-AF776980D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20" y="853976"/>
            <a:ext cx="11539959" cy="490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5784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D976D9C-67AB-4814-9846-88F57629FD45}"/>
              </a:ext>
            </a:extLst>
          </p:cNvPr>
          <p:cNvSpPr/>
          <p:nvPr/>
        </p:nvSpPr>
        <p:spPr>
          <a:xfrm>
            <a:off x="783778" y="624116"/>
            <a:ext cx="10116457" cy="267425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4507A-4DCC-4F19-85FB-CB6860BB1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</p:spPr>
        <p:txBody>
          <a:bodyPr/>
          <a:lstStyle/>
          <a:p>
            <a:r>
              <a:rPr lang="en-IN" dirty="0"/>
              <a:t>Overlapping of DevOps with Data Science Workflow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3400DD0-E89B-4A29-B52E-EA559DB6BE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3691627"/>
              </p:ext>
            </p:extLst>
          </p:nvPr>
        </p:nvGraphicFramePr>
        <p:xfrm>
          <a:off x="-725708" y="391889"/>
          <a:ext cx="12888686" cy="2351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EF77EA23-E460-4A55-BE23-90463B7D2116}"/>
              </a:ext>
            </a:extLst>
          </p:cNvPr>
          <p:cNvGrpSpPr/>
          <p:nvPr/>
        </p:nvGrpSpPr>
        <p:grpSpPr>
          <a:xfrm>
            <a:off x="7220860" y="2220690"/>
            <a:ext cx="2764971" cy="217214"/>
            <a:chOff x="6959600" y="2467429"/>
            <a:chExt cx="2764971" cy="66765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607047C-A136-4719-8BC5-591D6513AEB7}"/>
                </a:ext>
              </a:extLst>
            </p:cNvPr>
            <p:cNvCxnSpPr/>
            <p:nvPr/>
          </p:nvCxnSpPr>
          <p:spPr>
            <a:xfrm>
              <a:off x="9724571" y="2467429"/>
              <a:ext cx="0" cy="6676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9996E85-87B9-4CF1-AFE7-2DB9EA13DB14}"/>
                </a:ext>
              </a:extLst>
            </p:cNvPr>
            <p:cNvCxnSpPr/>
            <p:nvPr/>
          </p:nvCxnSpPr>
          <p:spPr>
            <a:xfrm>
              <a:off x="6959600" y="2467429"/>
              <a:ext cx="0" cy="6676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3B7692-644F-4772-8521-CE86325E9A0C}"/>
                </a:ext>
              </a:extLst>
            </p:cNvPr>
            <p:cNvCxnSpPr/>
            <p:nvPr/>
          </p:nvCxnSpPr>
          <p:spPr>
            <a:xfrm>
              <a:off x="6959600" y="3135086"/>
              <a:ext cx="2764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F56D9D4-1E6C-436D-85DD-3FE7C913466D}"/>
                </a:ext>
              </a:extLst>
            </p:cNvPr>
            <p:cNvCxnSpPr/>
            <p:nvPr/>
          </p:nvCxnSpPr>
          <p:spPr>
            <a:xfrm flipV="1">
              <a:off x="6959600" y="2467429"/>
              <a:ext cx="0" cy="26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4D4C50B8-F7BA-4BA2-BF9A-E1002573E480}"/>
              </a:ext>
            </a:extLst>
          </p:cNvPr>
          <p:cNvSpPr txBox="1">
            <a:spLocks/>
          </p:cNvSpPr>
          <p:nvPr/>
        </p:nvSpPr>
        <p:spPr>
          <a:xfrm>
            <a:off x="7977850" y="2217504"/>
            <a:ext cx="1098598" cy="480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‒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ctr">
              <a:buNone/>
            </a:pPr>
            <a:r>
              <a:rPr lang="en-US" sz="1200" i="1" dirty="0">
                <a:solidFill>
                  <a:schemeClr val="bg2">
                    <a:lumMod val="25000"/>
                  </a:schemeClr>
                </a:solidFill>
              </a:rPr>
              <a:t>Iteration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3F21CDC-B8BD-4F20-924D-A2C81646BA74}"/>
              </a:ext>
            </a:extLst>
          </p:cNvPr>
          <p:cNvSpPr/>
          <p:nvPr/>
        </p:nvSpPr>
        <p:spPr>
          <a:xfrm>
            <a:off x="4151093" y="2437904"/>
            <a:ext cx="2002971" cy="755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Continuous Development and Integration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F84E76A-4BA7-4F7F-8800-229E89A66F64}"/>
              </a:ext>
            </a:extLst>
          </p:cNvPr>
          <p:cNvSpPr/>
          <p:nvPr/>
        </p:nvSpPr>
        <p:spPr>
          <a:xfrm>
            <a:off x="4151093" y="3548249"/>
            <a:ext cx="2002971" cy="75524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Continuous Building and Testing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3ADB7DA-B1A5-462C-9CD0-01A80AC57120}"/>
              </a:ext>
            </a:extLst>
          </p:cNvPr>
          <p:cNvSpPr/>
          <p:nvPr/>
        </p:nvSpPr>
        <p:spPr>
          <a:xfrm>
            <a:off x="4151093" y="4669347"/>
            <a:ext cx="2002971" cy="7552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Continuous Deployment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97A42E-BD0A-4CC0-9B93-08291CFFE27B}"/>
              </a:ext>
            </a:extLst>
          </p:cNvPr>
          <p:cNvSpPr/>
          <p:nvPr/>
        </p:nvSpPr>
        <p:spPr>
          <a:xfrm>
            <a:off x="4151093" y="5783695"/>
            <a:ext cx="2002971" cy="7552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Continuous Monitoring</a:t>
            </a:r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4068D9B6-F4E3-4563-BAFB-50FA854F731F}"/>
              </a:ext>
            </a:extLst>
          </p:cNvPr>
          <p:cNvSpPr/>
          <p:nvPr/>
        </p:nvSpPr>
        <p:spPr>
          <a:xfrm>
            <a:off x="5021951" y="3193144"/>
            <a:ext cx="188686" cy="369619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0E5E0418-5CBE-4A3E-B99C-766990C3E78F}"/>
              </a:ext>
            </a:extLst>
          </p:cNvPr>
          <p:cNvSpPr/>
          <p:nvPr/>
        </p:nvSpPr>
        <p:spPr>
          <a:xfrm>
            <a:off x="5058235" y="4319939"/>
            <a:ext cx="188686" cy="369619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D21BE9C5-A004-4EC9-B5F9-104F848FD171}"/>
              </a:ext>
            </a:extLst>
          </p:cNvPr>
          <p:cNvSpPr/>
          <p:nvPr/>
        </p:nvSpPr>
        <p:spPr>
          <a:xfrm>
            <a:off x="5058235" y="5424587"/>
            <a:ext cx="188686" cy="369619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Plaque 30">
            <a:extLst>
              <a:ext uri="{FF2B5EF4-FFF2-40B4-BE49-F238E27FC236}">
                <a16:creationId xmlns:a16="http://schemas.microsoft.com/office/drawing/2014/main" id="{F407900E-C306-475F-8733-A22F0A229BD8}"/>
              </a:ext>
            </a:extLst>
          </p:cNvPr>
          <p:cNvSpPr/>
          <p:nvPr/>
        </p:nvSpPr>
        <p:spPr>
          <a:xfrm>
            <a:off x="6548183" y="4669347"/>
            <a:ext cx="1666903" cy="755240"/>
          </a:xfrm>
          <a:prstGeom prst="plaque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Containerization/ Virtualization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9B499AD-E6A7-4AFB-AAF0-FF6096D7C1E6}"/>
              </a:ext>
            </a:extLst>
          </p:cNvPr>
          <p:cNvSpPr/>
          <p:nvPr/>
        </p:nvSpPr>
        <p:spPr>
          <a:xfrm>
            <a:off x="8246352" y="4034974"/>
            <a:ext cx="3234450" cy="18796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Containers eliminate any chance of errors/ failure in production environment by packaging and replicating the same dependencies &amp; packages used in development/ testing/ staging environment.</a:t>
            </a:r>
          </a:p>
          <a:p>
            <a:endParaRPr lang="en-US" sz="1400" i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Ex: Docker</a:t>
            </a:r>
            <a:endParaRPr lang="en-IN" sz="1400" i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Arrow: Left-Right 32">
            <a:extLst>
              <a:ext uri="{FF2B5EF4-FFF2-40B4-BE49-F238E27FC236}">
                <a16:creationId xmlns:a16="http://schemas.microsoft.com/office/drawing/2014/main" id="{51718E1B-DB8B-43E3-BF8A-AC0B00884780}"/>
              </a:ext>
            </a:extLst>
          </p:cNvPr>
          <p:cNvSpPr/>
          <p:nvPr/>
        </p:nvSpPr>
        <p:spPr>
          <a:xfrm>
            <a:off x="6154064" y="4992915"/>
            <a:ext cx="394119" cy="177302"/>
          </a:xfrm>
          <a:prstGeom prst="left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Arrow: Left-Up 5">
            <a:extLst>
              <a:ext uri="{FF2B5EF4-FFF2-40B4-BE49-F238E27FC236}">
                <a16:creationId xmlns:a16="http://schemas.microsoft.com/office/drawing/2014/main" id="{AA1D31DD-585D-4D20-A724-F679639AE31D}"/>
              </a:ext>
            </a:extLst>
          </p:cNvPr>
          <p:cNvSpPr/>
          <p:nvPr/>
        </p:nvSpPr>
        <p:spPr>
          <a:xfrm>
            <a:off x="6154063" y="2183535"/>
            <a:ext cx="4312300" cy="816778"/>
          </a:xfrm>
          <a:prstGeom prst="leftUpArrow">
            <a:avLst>
              <a:gd name="adj1" fmla="val 18110"/>
              <a:gd name="adj2" fmla="val 24360"/>
              <a:gd name="adj3" fmla="val 23278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63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8B81A-1A5F-4A26-AF95-7259537C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Best Practices for Data Science</a:t>
            </a:r>
            <a:endParaRPr lang="en-IN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EE7A63E-8665-4521-B4DA-BEDD8565BCBA}"/>
              </a:ext>
            </a:extLst>
          </p:cNvPr>
          <p:cNvCxnSpPr/>
          <p:nvPr/>
        </p:nvCxnSpPr>
        <p:spPr>
          <a:xfrm>
            <a:off x="257109" y="1678480"/>
            <a:ext cx="115388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79856A-28C1-4CF5-B744-B9CBAFD13178}"/>
              </a:ext>
            </a:extLst>
          </p:cNvPr>
          <p:cNvCxnSpPr>
            <a:cxnSpLocks/>
          </p:cNvCxnSpPr>
          <p:nvPr/>
        </p:nvCxnSpPr>
        <p:spPr>
          <a:xfrm>
            <a:off x="2405225" y="1697141"/>
            <a:ext cx="0" cy="4678197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DE7B90D-3BC3-4C10-A827-A4CDEA05B45B}"/>
              </a:ext>
            </a:extLst>
          </p:cNvPr>
          <p:cNvSpPr/>
          <p:nvPr/>
        </p:nvSpPr>
        <p:spPr>
          <a:xfrm>
            <a:off x="111290" y="1887696"/>
            <a:ext cx="216398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Versions are maintained in a </a:t>
            </a:r>
            <a:r>
              <a:rPr lang="en-US" sz="1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central repository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Developers + Operations can have access to the  same code 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fault, ops can quickly rollback the deployed code and thus revert to the previous stable state.</a:t>
            </a:r>
            <a:endParaRPr lang="en-US" sz="1400" b="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CD13CF6-A20D-4982-AB08-E1C3DD288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616" y="4662601"/>
            <a:ext cx="1095375" cy="1219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E3CC429-2077-4BA4-9DB9-73C2124C3F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199" y="4685053"/>
            <a:ext cx="756984" cy="58714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D52F929-3D6A-4C83-96FE-DAC57F3A28E5}"/>
              </a:ext>
            </a:extLst>
          </p:cNvPr>
          <p:cNvSpPr/>
          <p:nvPr/>
        </p:nvSpPr>
        <p:spPr>
          <a:xfrm>
            <a:off x="2491631" y="1899217"/>
            <a:ext cx="2163986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PMML is the de facto standard to represent predictive solutions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allows for different statistical and data mining tools to speak the same language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may </a:t>
            </a:r>
            <a:r>
              <a:rPr lang="en-US" sz="1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developed in one application and directly deployed on another</a:t>
            </a:r>
            <a:endParaRPr lang="en-US" sz="1400" b="1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02" name="Picture 6" descr="PMML">
            <a:extLst>
              <a:ext uri="{FF2B5EF4-FFF2-40B4-BE49-F238E27FC236}">
                <a16:creationId xmlns:a16="http://schemas.microsoft.com/office/drawing/2014/main" id="{621D9716-1668-488A-B3B2-2858C1AC3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955" y="4662601"/>
            <a:ext cx="201930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5F747361-A7C8-4B94-A5AA-B0494864AB5E}"/>
              </a:ext>
            </a:extLst>
          </p:cNvPr>
          <p:cNvGraphicFramePr/>
          <p:nvPr/>
        </p:nvGraphicFramePr>
        <p:xfrm>
          <a:off x="4712740" y="1752320"/>
          <a:ext cx="3962399" cy="28656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A6D04E9B-108E-41D0-A8AD-094AF6BDDB6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47573" y="2418311"/>
            <a:ext cx="481809" cy="6667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D83318A-9D62-4ADE-8845-2063CE9213FC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1231" r="15227"/>
          <a:stretch/>
        </p:blipFill>
        <p:spPr>
          <a:xfrm>
            <a:off x="8134240" y="1751987"/>
            <a:ext cx="1212155" cy="56082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7FAE782-56A3-4073-8DE5-2E696BB4913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10499" y="3146882"/>
            <a:ext cx="770391" cy="77039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5BE55134-4D08-4BC7-A062-74ABA546E128}"/>
              </a:ext>
            </a:extLst>
          </p:cNvPr>
          <p:cNvSpPr/>
          <p:nvPr/>
        </p:nvSpPr>
        <p:spPr>
          <a:xfrm>
            <a:off x="4922678" y="4662934"/>
            <a:ext cx="470754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Automating</a:t>
            </a: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process of delivering the code to Prod environment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Capitalize different </a:t>
            </a:r>
            <a:r>
              <a:rPr lang="en-US" sz="1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types of environment</a:t>
            </a: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Development, Staging (Testing), Production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Canary</a:t>
            </a: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Deployment using Load Balancing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Deploying models in </a:t>
            </a:r>
            <a:r>
              <a:rPr lang="en-US" sz="1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Containers</a:t>
            </a: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Docker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Monitoring</a:t>
            </a: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Retrain the model during concept drift using recent data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n-US" sz="1400" b="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421C3F1-362E-4051-B9E0-CCE32AFA5F56}"/>
              </a:ext>
            </a:extLst>
          </p:cNvPr>
          <p:cNvCxnSpPr>
            <a:cxnSpLocks/>
          </p:cNvCxnSpPr>
          <p:nvPr/>
        </p:nvCxnSpPr>
        <p:spPr>
          <a:xfrm>
            <a:off x="4890278" y="1697141"/>
            <a:ext cx="0" cy="4678197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86B1125-FC58-45D2-B41C-D0526ADDE761}"/>
              </a:ext>
            </a:extLst>
          </p:cNvPr>
          <p:cNvCxnSpPr>
            <a:cxnSpLocks/>
          </p:cNvCxnSpPr>
          <p:nvPr/>
        </p:nvCxnSpPr>
        <p:spPr>
          <a:xfrm>
            <a:off x="9723535" y="1678480"/>
            <a:ext cx="0" cy="4678197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A366C33D-55B6-4BDD-89CE-2B2B98629F85}"/>
              </a:ext>
            </a:extLst>
          </p:cNvPr>
          <p:cNvSpPr/>
          <p:nvPr/>
        </p:nvSpPr>
        <p:spPr>
          <a:xfrm>
            <a:off x="9723535" y="1767006"/>
            <a:ext cx="230297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DevSecOps</a:t>
            </a: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refers to the discipline and practice of safeguarding the entire DevOps environment through strategies, policies, processes, and technology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should be </a:t>
            </a:r>
            <a:r>
              <a:rPr lang="en-US" sz="1400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built into every part of the DevOps lifecycle</a:t>
            </a:r>
            <a:r>
              <a:rPr lang="en-US" sz="1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including inception, design, build, test, release, support, maintenance, and beyond</a:t>
            </a:r>
            <a:endParaRPr lang="en-US" sz="1400" b="0" i="0" dirty="0"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05BD335-CE59-4427-B8B7-485D3B66DB1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412251" y="3991111"/>
            <a:ext cx="685737" cy="55407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491349D-1716-4C1F-AC46-8992C0E8360D}"/>
              </a:ext>
            </a:extLst>
          </p:cNvPr>
          <p:cNvSpPr/>
          <p:nvPr/>
        </p:nvSpPr>
        <p:spPr>
          <a:xfrm>
            <a:off x="257108" y="786487"/>
            <a:ext cx="1698301" cy="606205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Version Control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ED616D9-5236-41C4-BBD6-0182E40D61B5}"/>
              </a:ext>
            </a:extLst>
          </p:cNvPr>
          <p:cNvSpPr/>
          <p:nvPr/>
        </p:nvSpPr>
        <p:spPr>
          <a:xfrm>
            <a:off x="2724473" y="808032"/>
            <a:ext cx="1698301" cy="60620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PMML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51F1BA9-0660-4CC5-9407-CB03F99DF5F4}"/>
              </a:ext>
            </a:extLst>
          </p:cNvPr>
          <p:cNvSpPr/>
          <p:nvPr/>
        </p:nvSpPr>
        <p:spPr>
          <a:xfrm>
            <a:off x="5177385" y="771154"/>
            <a:ext cx="1698301" cy="606205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CI/CT/CD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47EDBEE-F2AC-4555-AB7E-601B22734FD2}"/>
              </a:ext>
            </a:extLst>
          </p:cNvPr>
          <p:cNvSpPr/>
          <p:nvPr/>
        </p:nvSpPr>
        <p:spPr>
          <a:xfrm>
            <a:off x="7648094" y="768085"/>
            <a:ext cx="1698301" cy="606205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Monitor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A6E5E24-84B8-47E5-8D9C-7FC15466D9DE}"/>
              </a:ext>
            </a:extLst>
          </p:cNvPr>
          <p:cNvSpPr/>
          <p:nvPr/>
        </p:nvSpPr>
        <p:spPr>
          <a:xfrm>
            <a:off x="10118803" y="738240"/>
            <a:ext cx="1698301" cy="606205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719920910"/>
      </p:ext>
    </p:extLst>
  </p:cSld>
  <p:clrMapOvr>
    <a:masterClrMapping/>
  </p:clrMapOvr>
</p:sld>
</file>

<file path=ppt/theme/theme1.xml><?xml version="1.0" encoding="utf-8"?>
<a:theme xmlns:a="http://schemas.openxmlformats.org/drawingml/2006/main" name="LV Marketing Theme">
  <a:themeElements>
    <a:clrScheme name="Custom 2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7F7F7F"/>
      </a:accent2>
      <a:accent3>
        <a:srgbClr val="4D84BC"/>
      </a:accent3>
      <a:accent4>
        <a:srgbClr val="1AA4AD"/>
      </a:accent4>
      <a:accent5>
        <a:srgbClr val="4D84BC"/>
      </a:accent5>
      <a:accent6>
        <a:srgbClr val="112248"/>
      </a:accent6>
      <a:hlink>
        <a:srgbClr val="1957A3"/>
      </a:hlink>
      <a:folHlink>
        <a:srgbClr val="7F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V Marketing Theme" id="{6EC8DCDE-9097-4687-A58E-F22E6E03370B}" vid="{F54F3BFF-62C9-4FCD-9277-ADA213999265}"/>
    </a:ext>
  </a:extLst>
</a:theme>
</file>

<file path=ppt/theme/theme2.xml><?xml version="1.0" encoding="utf-8"?>
<a:theme xmlns:a="http://schemas.openxmlformats.org/drawingml/2006/main" name="LV Mkting Theme">
  <a:themeElements>
    <a:clrScheme name="Custom 2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7F7F7F"/>
      </a:accent2>
      <a:accent3>
        <a:srgbClr val="4D84BC"/>
      </a:accent3>
      <a:accent4>
        <a:srgbClr val="1AA4AD"/>
      </a:accent4>
      <a:accent5>
        <a:srgbClr val="4D84BC"/>
      </a:accent5>
      <a:accent6>
        <a:srgbClr val="112248"/>
      </a:accent6>
      <a:hlink>
        <a:srgbClr val="1957A3"/>
      </a:hlink>
      <a:folHlink>
        <a:srgbClr val="7F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V Mkting Theme" id="{5FD5764A-DC24-483A-8F9F-851942A38643}" vid="{36C3421B-C600-4EC0-95F8-65E3346DC77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LV Marketing Theme</Template>
  <TotalTime>29623</TotalTime>
  <Words>973</Words>
  <Application>Microsoft Office PowerPoint</Application>
  <PresentationFormat>Widescreen</PresentationFormat>
  <Paragraphs>205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Avenir Book</vt:lpstr>
      <vt:lpstr>Calibri</vt:lpstr>
      <vt:lpstr>Calibri Light</vt:lpstr>
      <vt:lpstr>Gill Sans MT</vt:lpstr>
      <vt:lpstr>Open Sans</vt:lpstr>
      <vt:lpstr>Segoe UI</vt:lpstr>
      <vt:lpstr>Times New Roman</vt:lpstr>
      <vt:lpstr>Verdana</vt:lpstr>
      <vt:lpstr>Wingdings</vt:lpstr>
      <vt:lpstr>LV Marketing Theme</vt:lpstr>
      <vt:lpstr>LV Mkting Theme</vt:lpstr>
      <vt:lpstr>LatentView Approach –  DevOps Practices in Data Science</vt:lpstr>
      <vt:lpstr>Agenda</vt:lpstr>
      <vt:lpstr>Why DevOps?</vt:lpstr>
      <vt:lpstr>Evolution of DevOps to DataOps</vt:lpstr>
      <vt:lpstr>What is DataOps?</vt:lpstr>
      <vt:lpstr>DevOps Lifecycle and Stages</vt:lpstr>
      <vt:lpstr>DevOps Toolchains</vt:lpstr>
      <vt:lpstr>Overlapping of DevOps with Data Science Workflow</vt:lpstr>
      <vt:lpstr>DevOps Best Practices for Data Science</vt:lpstr>
      <vt:lpstr>Azure DevOps</vt:lpstr>
      <vt:lpstr>Agile DevOps</vt:lpstr>
      <vt:lpstr>Case Study: Leveraging Version Control for Development</vt:lpstr>
      <vt:lpstr>Proposed Engagement Structure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Abhineet Basan</dc:creator>
  <cp:lastModifiedBy>Siva Palanisamy</cp:lastModifiedBy>
  <cp:revision>1231</cp:revision>
  <dcterms:created xsi:type="dcterms:W3CDTF">2018-07-09T10:37:31Z</dcterms:created>
  <dcterms:modified xsi:type="dcterms:W3CDTF">2019-01-28T10:26:40Z</dcterms:modified>
</cp:coreProperties>
</file>